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56" r:id="rId2"/>
    <p:sldId id="560" r:id="rId3"/>
    <p:sldId id="561" r:id="rId4"/>
    <p:sldId id="563" r:id="rId5"/>
    <p:sldId id="564" r:id="rId6"/>
    <p:sldId id="565" r:id="rId7"/>
    <p:sldId id="566" r:id="rId8"/>
    <p:sldId id="568" r:id="rId9"/>
    <p:sldId id="569" r:id="rId10"/>
    <p:sldId id="570" r:id="rId11"/>
    <p:sldId id="571" r:id="rId12"/>
    <p:sldId id="572" r:id="rId13"/>
    <p:sldId id="573" r:id="rId14"/>
    <p:sldId id="574" r:id="rId15"/>
    <p:sldId id="575" r:id="rId16"/>
    <p:sldId id="576" r:id="rId17"/>
    <p:sldId id="577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5" r:id="rId26"/>
    <p:sldId id="587" r:id="rId27"/>
    <p:sldId id="588" r:id="rId28"/>
    <p:sldId id="589" r:id="rId29"/>
    <p:sldId id="590" r:id="rId30"/>
    <p:sldId id="591" r:id="rId31"/>
    <p:sldId id="592" r:id="rId32"/>
    <p:sldId id="593" r:id="rId33"/>
    <p:sldId id="594" r:id="rId34"/>
    <p:sldId id="595" r:id="rId35"/>
    <p:sldId id="596" r:id="rId36"/>
    <p:sldId id="597" r:id="rId37"/>
    <p:sldId id="598" r:id="rId38"/>
    <p:sldId id="599" r:id="rId39"/>
    <p:sldId id="600" r:id="rId40"/>
    <p:sldId id="601" r:id="rId41"/>
    <p:sldId id="602" r:id="rId42"/>
    <p:sldId id="613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3"/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90724" autoAdjust="0"/>
  </p:normalViewPr>
  <p:slideViewPr>
    <p:cSldViewPr>
      <p:cViewPr>
        <p:scale>
          <a:sx n="114" d="100"/>
          <a:sy n="114" d="100"/>
        </p:scale>
        <p:origin x="-392" y="8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gs" Target="tags/tag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pPr/>
              <a:t>12/14/17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pPr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Files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2004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Read one line at a time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b="1" dirty="0" err="1" smtClean="0"/>
              <a:t>readline</a:t>
            </a:r>
            <a:r>
              <a:rPr lang="en-US" sz="2000" b="1" dirty="0" smtClean="0"/>
              <a:t>() </a:t>
            </a:r>
            <a:r>
              <a:rPr lang="en-US" sz="2000" dirty="0" smtClean="0"/>
              <a:t>method: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7400"/>
            <a:ext cx="4965700" cy="7874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47800" y="26670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505200"/>
            <a:ext cx="4724400" cy="31496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600200" y="60198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97604" y="0"/>
            <a:ext cx="37305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Reading from Files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0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Read all the lines at one into a list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b="1" dirty="0" err="1"/>
              <a:t>r</a:t>
            </a:r>
            <a:r>
              <a:rPr lang="en-US" sz="2000" b="1" dirty="0" err="1" smtClean="0"/>
              <a:t>eadlines</a:t>
            </a:r>
            <a:r>
              <a:rPr lang="en-US" sz="2000" b="1" dirty="0" smtClean="0"/>
              <a:t>() </a:t>
            </a:r>
            <a:r>
              <a:rPr lang="en-US" sz="2000" dirty="0" smtClean="0"/>
              <a:t>method: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7400"/>
            <a:ext cx="4965700" cy="7874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47800" y="23622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505200"/>
            <a:ext cx="5410200" cy="18034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524000" y="37338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97604" y="0"/>
            <a:ext cx="37305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Reading from Files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5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Read all the lines at one into a list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b="1" dirty="0" err="1"/>
              <a:t>r</a:t>
            </a:r>
            <a:r>
              <a:rPr lang="en-US" sz="2000" b="1" dirty="0" err="1" smtClean="0"/>
              <a:t>eadlines</a:t>
            </a:r>
            <a:r>
              <a:rPr lang="en-US" sz="2000" b="1" dirty="0" smtClean="0"/>
              <a:t>() </a:t>
            </a:r>
            <a:r>
              <a:rPr lang="en-US" sz="2000" dirty="0" smtClean="0"/>
              <a:t>method: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7400"/>
            <a:ext cx="4965700" cy="7874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47800" y="26670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505200"/>
            <a:ext cx="5410200" cy="18034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524000" y="44196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97604" y="0"/>
            <a:ext cx="37305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Reading from Files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0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Read all the lines at one into a list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b="1" dirty="0" err="1"/>
              <a:t>r</a:t>
            </a:r>
            <a:r>
              <a:rPr lang="en-US" sz="2000" b="1" dirty="0" err="1" smtClean="0"/>
              <a:t>eadlines</a:t>
            </a:r>
            <a:r>
              <a:rPr lang="en-US" sz="2000" b="1" dirty="0" smtClean="0"/>
              <a:t>() </a:t>
            </a:r>
            <a:r>
              <a:rPr lang="en-US" sz="2000" dirty="0" smtClean="0"/>
              <a:t>method: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7400"/>
            <a:ext cx="4965700" cy="7874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47800" y="26670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505200"/>
            <a:ext cx="5410200" cy="18034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524000" y="44196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6388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get a list of strings where each element in the list is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97604" y="0"/>
            <a:ext cx="37305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Reading from Files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1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Read all the lines at one into a list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b="1" dirty="0" err="1" smtClean="0"/>
              <a:t>readlines</a:t>
            </a:r>
            <a:r>
              <a:rPr lang="en-US" sz="2000" b="1" dirty="0" smtClean="0"/>
              <a:t>() </a:t>
            </a:r>
            <a:r>
              <a:rPr lang="en-US" sz="2000" dirty="0" smtClean="0"/>
              <a:t>method + string methods: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76400"/>
            <a:ext cx="4965700" cy="7874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447800" y="19050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40" y="3200400"/>
            <a:ext cx="7741146" cy="32639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979459" y="339558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97604" y="0"/>
            <a:ext cx="37305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Reading from Files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Read all the lines at one into a list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b="1" dirty="0" err="1" smtClean="0"/>
              <a:t>readlines</a:t>
            </a:r>
            <a:r>
              <a:rPr lang="en-US" sz="2000" b="1" dirty="0" smtClean="0"/>
              <a:t>() </a:t>
            </a:r>
            <a:r>
              <a:rPr lang="en-US" sz="2000" dirty="0" smtClean="0"/>
              <a:t>method + string methods: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76400"/>
            <a:ext cx="4965700" cy="7874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447800" y="22860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40" y="3200400"/>
            <a:ext cx="7741146" cy="32639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990600" y="37338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97604" y="0"/>
            <a:ext cx="37305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Reading from Files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Read all the lines at one into a list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b="1" dirty="0" err="1" smtClean="0"/>
              <a:t>readlines</a:t>
            </a:r>
            <a:r>
              <a:rPr lang="en-US" sz="2000" b="1" dirty="0" smtClean="0"/>
              <a:t>() </a:t>
            </a:r>
            <a:r>
              <a:rPr lang="en-US" sz="2000" dirty="0" smtClean="0"/>
              <a:t>method + string methods: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76400"/>
            <a:ext cx="4965700" cy="7874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447800" y="22860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40" y="3200400"/>
            <a:ext cx="7741146" cy="32639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990600" y="41148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97604" y="0"/>
            <a:ext cx="37305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Reading from Files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8043" y="0"/>
            <a:ext cx="308968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Writing to Files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Writing to files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Open file: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76400"/>
            <a:ext cx="5207000" cy="139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886200"/>
            <a:ext cx="5600700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334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Creates new blank .txt file called “</a:t>
            </a:r>
            <a:r>
              <a:rPr lang="en-US" dirty="0" err="1" smtClean="0"/>
              <a:t>NewFile.txt</a:t>
            </a:r>
            <a:r>
              <a:rPr lang="en-US" dirty="0" smtClean="0"/>
              <a:t>” that we can then write too.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this file exists, then it will overwrite it with a blank file…so be careful.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4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Writing to files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b="1" dirty="0"/>
              <a:t>w</a:t>
            </a:r>
            <a:r>
              <a:rPr lang="en-US" sz="2000" b="1" dirty="0" smtClean="0"/>
              <a:t>rite() </a:t>
            </a:r>
            <a:r>
              <a:rPr lang="en-US" sz="2000" dirty="0" smtClean="0"/>
              <a:t>method: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76400"/>
            <a:ext cx="5207000" cy="139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8043" y="0"/>
            <a:ext cx="308968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Writing to Files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2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Writing to files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b="1" dirty="0"/>
              <a:t>w</a:t>
            </a:r>
            <a:r>
              <a:rPr lang="en-US" sz="2000" b="1" dirty="0" smtClean="0"/>
              <a:t>rite() </a:t>
            </a:r>
            <a:r>
              <a:rPr lang="en-US" sz="2000" dirty="0" smtClean="0"/>
              <a:t>method: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76400"/>
            <a:ext cx="5207000" cy="139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191000"/>
            <a:ext cx="5664200" cy="9779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295400" y="439732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18043" y="0"/>
            <a:ext cx="308968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Writing to Files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5562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only write strings to files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410200" y="5029200"/>
            <a:ext cx="228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72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2922" y="0"/>
            <a:ext cx="1039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Let’s say I have the following .txt file saved on my computer.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Open file: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7400"/>
            <a:ext cx="4965700" cy="78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962400"/>
            <a:ext cx="5461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5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2922" y="0"/>
            <a:ext cx="1039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Writing to files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b="1" dirty="0"/>
              <a:t>w</a:t>
            </a:r>
            <a:r>
              <a:rPr lang="en-US" sz="2000" b="1" dirty="0" smtClean="0"/>
              <a:t>rite() </a:t>
            </a:r>
            <a:r>
              <a:rPr lang="en-US" sz="2000" dirty="0" smtClean="0"/>
              <a:t>method: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191000"/>
            <a:ext cx="5664200" cy="9779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295400" y="47244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76400"/>
            <a:ext cx="4749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9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343400"/>
            <a:ext cx="5524500" cy="1676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Writing to files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b="1" dirty="0"/>
              <a:t>w</a:t>
            </a:r>
            <a:r>
              <a:rPr lang="en-US" sz="2000" b="1" dirty="0" smtClean="0"/>
              <a:t>rite() </a:t>
            </a:r>
            <a:r>
              <a:rPr lang="en-US" sz="2000" dirty="0" smtClean="0"/>
              <a:t>method: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524000" y="44958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76400"/>
            <a:ext cx="5207000" cy="139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8043" y="0"/>
            <a:ext cx="308968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Writing to Files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5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343400"/>
            <a:ext cx="5524500" cy="1676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Writing to files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b="1" dirty="0"/>
              <a:t>w</a:t>
            </a:r>
            <a:r>
              <a:rPr lang="en-US" sz="2000" b="1" dirty="0" smtClean="0"/>
              <a:t>rite() </a:t>
            </a:r>
            <a:r>
              <a:rPr lang="en-US" sz="2000" dirty="0" smtClean="0"/>
              <a:t>method: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524000" y="48768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76400"/>
            <a:ext cx="4749800" cy="812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8043" y="0"/>
            <a:ext cx="308968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Writing to Files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343400"/>
            <a:ext cx="5524500" cy="1676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Writing to files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b="1" dirty="0"/>
              <a:t>w</a:t>
            </a:r>
            <a:r>
              <a:rPr lang="en-US" sz="2000" b="1" dirty="0" smtClean="0"/>
              <a:t>rite() </a:t>
            </a:r>
            <a:r>
              <a:rPr lang="en-US" sz="2000" dirty="0" smtClean="0"/>
              <a:t>method: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524000" y="52578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76400"/>
            <a:ext cx="4851400" cy="1435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8043" y="0"/>
            <a:ext cx="308968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Writing to Files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343400"/>
            <a:ext cx="5524500" cy="1676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Writing to files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b="1" dirty="0"/>
              <a:t>w</a:t>
            </a:r>
            <a:r>
              <a:rPr lang="en-US" sz="2000" b="1" dirty="0" smtClean="0"/>
              <a:t>rite() </a:t>
            </a:r>
            <a:r>
              <a:rPr lang="en-US" sz="2000" dirty="0" smtClean="0"/>
              <a:t>method: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524000" y="52578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76400"/>
            <a:ext cx="4851400" cy="1435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6096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wanted to print the second line on a new line!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18043" y="0"/>
            <a:ext cx="308968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Writing to Files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7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Writing to files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b="1" dirty="0"/>
              <a:t>w</a:t>
            </a:r>
            <a:r>
              <a:rPr lang="en-US" sz="2000" b="1" dirty="0" smtClean="0"/>
              <a:t>rite() </a:t>
            </a:r>
            <a:r>
              <a:rPr lang="en-US" sz="2000" dirty="0" smtClean="0"/>
              <a:t>method: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95800"/>
            <a:ext cx="5854700" cy="168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76400"/>
            <a:ext cx="4965700" cy="1346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0" y="5105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\n =  new line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18043" y="0"/>
            <a:ext cx="308968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Writing to Files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858000" y="51816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2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2872" y="0"/>
            <a:ext cx="374002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Appending to Files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Appending to a file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b="1" dirty="0"/>
              <a:t>w</a:t>
            </a:r>
            <a:r>
              <a:rPr lang="en-US" sz="2000" b="1" dirty="0" smtClean="0"/>
              <a:t>rite() </a:t>
            </a:r>
            <a:r>
              <a:rPr lang="en-US" sz="2000" dirty="0" smtClean="0"/>
              <a:t>method: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76400"/>
            <a:ext cx="4965700" cy="134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38600"/>
            <a:ext cx="6388100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2743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not overwrite like the ‘w’ will.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838200" y="41910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400800" y="34290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81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Appending to a file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b="1" dirty="0"/>
              <a:t>w</a:t>
            </a:r>
            <a:r>
              <a:rPr lang="en-US" sz="2000" b="1" dirty="0" smtClean="0"/>
              <a:t>rite() </a:t>
            </a:r>
            <a:r>
              <a:rPr lang="en-US" sz="2000" dirty="0" smtClean="0"/>
              <a:t>method: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038600"/>
            <a:ext cx="6388100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2743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not overwrite like the ‘w’ will.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838200" y="45720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76400"/>
            <a:ext cx="5511800" cy="1257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92872" y="0"/>
            <a:ext cx="374002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Appending to Files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400800" y="34290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44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09982" y="0"/>
            <a:ext cx="35058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Writing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38200"/>
            <a:ext cx="5486400" cy="2664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733800"/>
            <a:ext cx="4711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9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09982" y="0"/>
            <a:ext cx="35058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Writing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38200"/>
            <a:ext cx="5486400" cy="2664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733800"/>
            <a:ext cx="4711700" cy="87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800600"/>
            <a:ext cx="4699000" cy="147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5943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Always write a string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638800" y="60960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34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2922" y="0"/>
            <a:ext cx="1039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Let’s say I have the following .txt file saved on my computer.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Open file: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7400"/>
            <a:ext cx="4965700" cy="78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962400"/>
            <a:ext cx="5461000" cy="63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25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 path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0292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“r”: read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“w”: write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“a”: append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038600" y="4572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77000" y="4419600"/>
            <a:ext cx="152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78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09982" y="0"/>
            <a:ext cx="35058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Writing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733800"/>
            <a:ext cx="4711700" cy="87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800600"/>
            <a:ext cx="4699000" cy="147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914400"/>
            <a:ext cx="5613400" cy="2591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6248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write the word score instead of each of the scores!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4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3443" y="0"/>
            <a:ext cx="35189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Formatting String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990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leads us to a more general question: </a:t>
            </a:r>
            <a:r>
              <a:rPr lang="en-US" sz="2000" b="1" dirty="0" smtClean="0"/>
              <a:t>How do I place the value of variable (string/float/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) inside of a string?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1300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3443" y="0"/>
            <a:ext cx="35189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Formatting String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990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leads us to a more general question: </a:t>
            </a:r>
            <a:r>
              <a:rPr lang="en-US" sz="2000" b="1" dirty="0" smtClean="0"/>
              <a:t>How do I place the value of variable (string/float/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) inside of a string?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2565400"/>
            <a:ext cx="6121400" cy="1727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46600" y="3314700"/>
            <a:ext cx="1676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24400" y="4800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Wanted sentence to be equal to the string “I ate 10 cookies”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562600" y="3429000"/>
            <a:ext cx="2286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52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7103" y="0"/>
            <a:ext cx="543159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Formatting String - Integers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28871"/>
            <a:ext cx="6781800" cy="927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52004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Conversion Targets: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%d = replace with integer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%s = replace with string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%f = replace with float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48000" y="4514671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7400" y="527667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 value to insert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781800" y="4667071"/>
            <a:ext cx="152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12192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format strings: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On </a:t>
            </a:r>
            <a:r>
              <a:rPr lang="en-US" dirty="0"/>
              <a:t>the left of the % operator, provide a format string containing one or more embedded conversion targets, each of which starts with a </a:t>
            </a:r>
            <a:r>
              <a:rPr lang="en-US" dirty="0" smtClean="0"/>
              <a:t>%.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 </a:t>
            </a:r>
            <a:r>
              <a:rPr lang="en-US" dirty="0"/>
              <a:t>On the right side of the % operator, provide the object (or objects, embedded in a </a:t>
            </a:r>
            <a:r>
              <a:rPr lang="en-US" dirty="0" smtClean="0"/>
              <a:t>tuple</a:t>
            </a:r>
            <a:r>
              <a:rPr lang="en-US" dirty="0"/>
              <a:t>) that you want Python to insert into the format string on the left in place of the conversion </a:t>
            </a:r>
            <a:r>
              <a:rPr lang="en-US" dirty="0" smtClean="0"/>
              <a:t>targets.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7103" y="0"/>
            <a:ext cx="543159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Formatting String - Integers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4400"/>
            <a:ext cx="6934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3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5733" y="0"/>
            <a:ext cx="501433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Formatting String - Floats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6908800" cy="17272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4343400" y="1676400"/>
            <a:ext cx="1143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2600" y="2971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%f for inserting float (decimal)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5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5733" y="0"/>
            <a:ext cx="501433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Formatting String - Floats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6908800" cy="17272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4343400" y="1676400"/>
            <a:ext cx="1143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2600" y="2971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%f for inserting float (decimal)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733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I control number of decimal points?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828800" y="2743200"/>
            <a:ext cx="533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67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5733" y="0"/>
            <a:ext cx="501433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Formatting String - Floats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4295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1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5258" y="0"/>
            <a:ext cx="51752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Formatting String - Strings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66800"/>
            <a:ext cx="6210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5258" y="0"/>
            <a:ext cx="51752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Formatting String - Strings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66800"/>
            <a:ext cx="62103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102100"/>
            <a:ext cx="2418018" cy="27432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 rot="2298120">
            <a:off x="6282251" y="4797648"/>
            <a:ext cx="2438400" cy="144780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525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883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2922" y="0"/>
            <a:ext cx="1039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Let’s say I have the following .txt file saved on my computer.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Open file: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7400"/>
            <a:ext cx="4965700" cy="78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962400"/>
            <a:ext cx="5461000" cy="63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25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 path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0292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“r”: read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“w”: write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“a”: append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038600" y="4572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77000" y="4419600"/>
            <a:ext cx="152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1371600" y="22860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0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129" y="0"/>
            <a:ext cx="81995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Formatting String- Multiple Replacements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21988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3124200"/>
            <a:ext cx="332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Give variable names as a tuple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Order matters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019800" y="2667000"/>
            <a:ext cx="1066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17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129" y="0"/>
            <a:ext cx="81995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Formatting String- Multiple Replacements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31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9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8846" y="0"/>
            <a:ext cx="460812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Back to Writing to Files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43000"/>
            <a:ext cx="46482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3" y="3200400"/>
            <a:ext cx="89027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9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7604" y="0"/>
            <a:ext cx="37305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Reading from Files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Read the entire file into a string all at once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r</a:t>
            </a:r>
            <a:r>
              <a:rPr lang="en-US" sz="2000" b="1" dirty="0" smtClean="0"/>
              <a:t>ead() </a:t>
            </a:r>
            <a:r>
              <a:rPr lang="en-US" sz="2000" dirty="0" smtClean="0"/>
              <a:t>method: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7400"/>
            <a:ext cx="4965700" cy="7874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371600" y="22860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454400"/>
            <a:ext cx="5562600" cy="34036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524000" y="35814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962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Everything will be read in as a string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1524000" y="4648200"/>
            <a:ext cx="533400" cy="50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29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Read the entire file into a string all at once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r</a:t>
            </a:r>
            <a:r>
              <a:rPr lang="en-US" sz="2000" b="1" dirty="0" smtClean="0"/>
              <a:t>ead() </a:t>
            </a:r>
            <a:r>
              <a:rPr lang="en-US" sz="2000" dirty="0" smtClean="0"/>
              <a:t>method: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7400"/>
            <a:ext cx="4965700" cy="7874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371600" y="26670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454400"/>
            <a:ext cx="5562600" cy="34036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600200" y="46482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97604" y="0"/>
            <a:ext cx="37305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Reading from Files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9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Read the entire file into a string all at once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r</a:t>
            </a:r>
            <a:r>
              <a:rPr lang="en-US" sz="2000" b="1" dirty="0" smtClean="0"/>
              <a:t>ead() </a:t>
            </a:r>
            <a:r>
              <a:rPr lang="en-US" sz="2000" dirty="0" smtClean="0"/>
              <a:t>method: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7400"/>
            <a:ext cx="4965700" cy="7874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371600" y="26670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454400"/>
            <a:ext cx="5562600" cy="34036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600200" y="60198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97604" y="0"/>
            <a:ext cx="37305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Reading from Files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9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Read one line at a time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b="1" dirty="0" err="1" smtClean="0"/>
              <a:t>readline</a:t>
            </a:r>
            <a:r>
              <a:rPr lang="en-US" sz="2000" b="1" dirty="0" smtClean="0"/>
              <a:t>() </a:t>
            </a:r>
            <a:r>
              <a:rPr lang="en-US" sz="2000" dirty="0" smtClean="0"/>
              <a:t>method: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7400"/>
            <a:ext cx="4965700" cy="7874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47800" y="23622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505200"/>
            <a:ext cx="4724400" cy="31496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600200" y="41910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97604" y="0"/>
            <a:ext cx="37305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Reading from Files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4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Read one line at a time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b="1" dirty="0" err="1" smtClean="0"/>
              <a:t>readline</a:t>
            </a:r>
            <a:r>
              <a:rPr lang="en-US" sz="2000" b="1" dirty="0" smtClean="0"/>
              <a:t>() </a:t>
            </a:r>
            <a:r>
              <a:rPr lang="en-US" sz="2000" dirty="0" smtClean="0"/>
              <a:t>method: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7400"/>
            <a:ext cx="4965700" cy="7874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47800" y="250702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505200"/>
            <a:ext cx="4724400" cy="31496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600200" y="5105400"/>
            <a:ext cx="6096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97604" y="0"/>
            <a:ext cx="37305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Reading from Files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9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72509</TotalTime>
  <Words>794</Words>
  <Application>Microsoft Macintosh PowerPoint</Application>
  <PresentationFormat>On-screen Show (4:3)</PresentationFormat>
  <Paragraphs>272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Files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Jacob Feldman</cp:lastModifiedBy>
  <cp:revision>736</cp:revision>
  <dcterms:created xsi:type="dcterms:W3CDTF">2015-04-30T01:39:07Z</dcterms:created>
  <dcterms:modified xsi:type="dcterms:W3CDTF">2017-12-14T23:56:10Z</dcterms:modified>
</cp:coreProperties>
</file>