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596" r:id="rId3"/>
    <p:sldId id="601" r:id="rId4"/>
    <p:sldId id="600" r:id="rId5"/>
    <p:sldId id="602" r:id="rId6"/>
    <p:sldId id="603" r:id="rId7"/>
    <p:sldId id="605" r:id="rId8"/>
    <p:sldId id="606" r:id="rId9"/>
    <p:sldId id="607" r:id="rId10"/>
    <p:sldId id="608" r:id="rId11"/>
    <p:sldId id="609" r:id="rId12"/>
    <p:sldId id="610" r:id="rId13"/>
    <p:sldId id="611" r:id="rId14"/>
    <p:sldId id="612" r:id="rId15"/>
    <p:sldId id="613" r:id="rId16"/>
    <p:sldId id="614" r:id="rId17"/>
    <p:sldId id="615" r:id="rId18"/>
    <p:sldId id="616" r:id="rId19"/>
    <p:sldId id="617" r:id="rId20"/>
    <p:sldId id="618" r:id="rId21"/>
    <p:sldId id="620" r:id="rId22"/>
    <p:sldId id="621" r:id="rId23"/>
    <p:sldId id="622" r:id="rId24"/>
    <p:sldId id="623" r:id="rId25"/>
    <p:sldId id="624" r:id="rId26"/>
    <p:sldId id="625" r:id="rId27"/>
    <p:sldId id="626" r:id="rId28"/>
    <p:sldId id="627" r:id="rId29"/>
    <p:sldId id="628" r:id="rId30"/>
    <p:sldId id="629" r:id="rId31"/>
    <p:sldId id="630" r:id="rId32"/>
    <p:sldId id="632" r:id="rId33"/>
    <p:sldId id="633" r:id="rId34"/>
    <p:sldId id="634" r:id="rId35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D3"/>
    <a:srgbClr val="3333CC"/>
    <a:srgbClr val="0066FF"/>
    <a:srgbClr val="0066CC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0724" autoAdjust="0"/>
  </p:normalViewPr>
  <p:slideViewPr>
    <p:cSldViewPr>
      <p:cViewPr>
        <p:scale>
          <a:sx n="85" d="100"/>
          <a:sy n="85" d="100"/>
        </p:scale>
        <p:origin x="-3656" y="-1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4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tags" Target="tags/tag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AECF2-4ECE-4B77-9B63-89B555F968CE}" type="datetimeFigureOut">
              <a:rPr lang="en-US" smtClean="0"/>
              <a:pPr/>
              <a:t>11/26/18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33131-76A5-42A0-BF8E-B774CBD27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8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4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3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4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6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6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1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9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701F-107A-4495-8369-668AFAEB2A32}" type="datetimeFigureOut">
              <a:rPr lang="en-US" smtClean="0"/>
              <a:pPr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1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000" y="1701800"/>
            <a:ext cx="1905" cy="1905"/>
          </a:xfrm>
          <a:prstGeom prst="rect">
            <a:avLst/>
          </a:prstGeom>
        </p:spPr>
      </p:pic>
      <p:sp>
        <p:nvSpPr>
          <p:cNvPr id="6" name="Subtitle 9"/>
          <p:cNvSpPr txBox="1">
            <a:spLocks/>
          </p:cNvSpPr>
          <p:nvPr/>
        </p:nvSpPr>
        <p:spPr>
          <a:xfrm>
            <a:off x="1219200" y="2590800"/>
            <a:ext cx="6934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2" name="Title 6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Advanced </a:t>
            </a:r>
            <a:r>
              <a:rPr lang="en-US" dirty="0" err="1" smtClean="0"/>
              <a:t>Matplotlib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5638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429000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3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4596" y="0"/>
            <a:ext cx="401661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Rotating Axis Labels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914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Resulting Plot: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65518"/>
            <a:ext cx="5105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83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6667" y="0"/>
            <a:ext cx="521248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Format Axis More - Spines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143000"/>
            <a:ext cx="4343400" cy="4732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048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“left” Spine of axis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05000" y="33528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5867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three spines: “right”, “top” and “bottom”.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1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6667" y="0"/>
            <a:ext cx="521248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Format Axis More - Spines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11868"/>
            <a:ext cx="6858000" cy="1663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8200" y="38978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Hex color code…more on this later.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096000" y="2526268"/>
            <a:ext cx="3810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46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6667" y="0"/>
            <a:ext cx="521248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Format Axis More - Spines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066800"/>
            <a:ext cx="50419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98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6667" y="0"/>
            <a:ext cx="521248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Format Axis More - Spines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05000"/>
            <a:ext cx="7035800" cy="284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6400" y="5029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is just a number to be played with.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629400" y="4038600"/>
            <a:ext cx="3048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85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6667" y="0"/>
            <a:ext cx="521248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Format Axis More - Spines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14400"/>
            <a:ext cx="51308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6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9302" y="0"/>
            <a:ext cx="222721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Hex Colors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8200"/>
            <a:ext cx="7924800" cy="50834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6096000"/>
            <a:ext cx="815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Hex colors work anywhere there is a colors input.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1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9302" y="0"/>
            <a:ext cx="222721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Hex Colors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6800"/>
            <a:ext cx="8382000" cy="543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0400" y="5486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color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553200" y="5181600"/>
            <a:ext cx="990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63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9302" y="0"/>
            <a:ext cx="222721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Hex Colors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143000"/>
            <a:ext cx="50038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0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2564" y="0"/>
            <a:ext cx="44607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Customizing Axis Ticks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1612900"/>
            <a:ext cx="6946900" cy="363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4953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Input is list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There is also a </a:t>
            </a:r>
            <a:r>
              <a:rPr lang="en-US" dirty="0" err="1" smtClean="0"/>
              <a:t>xticks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724400" y="4648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13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11953"/>
            <a:ext cx="201239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Summary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990600"/>
            <a:ext cx="845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This lecture covers advanced </a:t>
            </a:r>
            <a:r>
              <a:rPr lang="en-US" sz="2000" dirty="0" err="1" smtClean="0"/>
              <a:t>matplotlib</a:t>
            </a:r>
            <a:r>
              <a:rPr lang="en-US" sz="2000" dirty="0" smtClean="0"/>
              <a:t> plotting with applications in finance.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We will create new charts and learn new techniques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Connect to Yahoo Finance API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Fill in plots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Create candlestick plots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Advanced technique for changes features of the axis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Change color and formatting of axis lines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Rotate x-axis labels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Change number of x-axis ticks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Pick any color you want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923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2564" y="0"/>
            <a:ext cx="44607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Customizing Axis Ticks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066800"/>
            <a:ext cx="53213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0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9248" y="0"/>
            <a:ext cx="334734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Filling the Graph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7900"/>
            <a:ext cx="9144000" cy="4888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60960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“Fill over over all dates from 0 to the closing price”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495800" y="5410200"/>
            <a:ext cx="2286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057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9248" y="0"/>
            <a:ext cx="334734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Filling the Graph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14400"/>
            <a:ext cx="49911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5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6779" y="0"/>
            <a:ext cx="553228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Filling the Graph – Change x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900"/>
            <a:ext cx="9144000" cy="464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52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6779" y="0"/>
            <a:ext cx="553228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Filling the Graph – Change x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990600"/>
            <a:ext cx="50546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6779" y="0"/>
            <a:ext cx="553228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Filling the Graph – Change 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14400"/>
            <a:ext cx="5168900" cy="538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4953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say we bought at 13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295400" y="44958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157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2389" y="0"/>
            <a:ext cx="508106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Filling the Graph – Where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144000" cy="5660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2895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color in areas where the “where” statement is satisfied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553200" y="35814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46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2389" y="0"/>
            <a:ext cx="508106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Filling the Graph – Where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343212"/>
            <a:ext cx="50673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7579" y="0"/>
            <a:ext cx="485068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Filling the Graph – alpha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2720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800" y="5029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 make fill transparent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105400" y="4038600"/>
            <a:ext cx="762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48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7579" y="0"/>
            <a:ext cx="485068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Filling the Graph – alpha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90600"/>
            <a:ext cx="52832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46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341" y="11953"/>
            <a:ext cx="348011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Imports + Installs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95400"/>
            <a:ext cx="51181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514600"/>
            <a:ext cx="6134100" cy="203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5257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accessing Yahoo Finance API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90800" y="45720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35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1170" y="0"/>
            <a:ext cx="334350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Candlestick  Plot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74" t="14329"/>
          <a:stretch/>
        </p:blipFill>
        <p:spPr>
          <a:xfrm>
            <a:off x="28388" y="2514600"/>
            <a:ext cx="9100671" cy="41536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914400"/>
            <a:ext cx="4533900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752600"/>
            <a:ext cx="71628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55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1170" y="0"/>
            <a:ext cx="334350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Candlestick  Plot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3700"/>
            <a:ext cx="9144000" cy="3525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3200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needs to be given as </a:t>
            </a:r>
            <a:r>
              <a:rPr lang="en-US" dirty="0" err="1" smtClean="0"/>
              <a:t>numpy</a:t>
            </a:r>
            <a:r>
              <a:rPr lang="en-US" dirty="0" smtClean="0"/>
              <a:t> array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181600" y="36576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43000" y="5562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close &gt;= open, then color the candlestick green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514600" y="48768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60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1170" y="0"/>
            <a:ext cx="334350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Candlestick  Plot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1054100"/>
            <a:ext cx="5232400" cy="474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5800" y="6172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x-axis needs to be tilted again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181600" y="58674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869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1170" y="0"/>
            <a:ext cx="334350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Candlestick  Plot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1054100"/>
            <a:ext cx="5232400" cy="474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5800" y="6172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x-axis needs to be tilted again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181600" y="58674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513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1170" y="0"/>
            <a:ext cx="334350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Candlestick  Plot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944742"/>
            <a:ext cx="5334000" cy="591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5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4288" y="0"/>
            <a:ext cx="593721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Yahoo Finance API – </a:t>
            </a:r>
            <a:r>
              <a:rPr lang="en-US" sz="3600" b="1" dirty="0" err="1" smtClean="0">
                <a:solidFill>
                  <a:schemeClr val="bg1"/>
                </a:solidFill>
              </a:rPr>
              <a:t>Snapchat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800"/>
            <a:ext cx="9144000" cy="497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0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8583" y="0"/>
            <a:ext cx="584862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Yahoo Finance API - </a:t>
            </a:r>
            <a:r>
              <a:rPr lang="en-US" sz="3600" b="1" dirty="0" err="1" smtClean="0">
                <a:solidFill>
                  <a:schemeClr val="bg1"/>
                </a:solidFill>
              </a:rPr>
              <a:t>Snapchat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49730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172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Unfortunately, </a:t>
            </a:r>
            <a:r>
              <a:rPr lang="en-US" dirty="0" err="1" smtClean="0"/>
              <a:t>matplotlib</a:t>
            </a:r>
            <a:r>
              <a:rPr lang="en-US" dirty="0" smtClean="0"/>
              <a:t> doesn’t like dates so we have to convert!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182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2935" y="0"/>
            <a:ext cx="341992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Matplotlib</a:t>
            </a:r>
            <a:r>
              <a:rPr lang="en-US" sz="3600" b="1" dirty="0" smtClean="0">
                <a:solidFill>
                  <a:schemeClr val="bg1"/>
                </a:solidFill>
              </a:rPr>
              <a:t> Dates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257300"/>
            <a:ext cx="8877300" cy="4343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867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Weird 700K date format…If you want to work with dates in </a:t>
            </a:r>
            <a:r>
              <a:rPr lang="en-US" dirty="0" err="1" smtClean="0"/>
              <a:t>matplotlib</a:t>
            </a:r>
            <a:r>
              <a:rPr lang="en-US" dirty="0" smtClean="0"/>
              <a:t>, you will have to do this </a:t>
            </a:r>
            <a:r>
              <a:rPr lang="en-US" dirty="0" err="1" smtClean="0"/>
              <a:t>everytime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62000" y="54102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22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3297" y="0"/>
            <a:ext cx="419921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Plotting Closing Price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8610600" cy="3439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8400" y="3581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 necessary when plotting dates on x-axis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819400" y="3962400"/>
            <a:ext cx="3200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870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3297" y="0"/>
            <a:ext cx="419921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Plotting Closing Price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86400" y="2667000"/>
            <a:ext cx="3505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formatting on the x-axis looks horrible</a:t>
            </a:r>
            <a:r>
              <a:rPr lang="en-US" dirty="0" smtClean="0"/>
              <a:t>!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Want to tilt labels at 90 degree angle.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511810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990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is the plot we get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5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4596" y="0"/>
            <a:ext cx="401661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Rotating Axis Labels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300"/>
            <a:ext cx="9144000" cy="48366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57150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Put whatever angle you want!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114800" y="57150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12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BF232@WKKQXNNFUVWZY5H8" val="4888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hello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86484</TotalTime>
  <Words>399</Words>
  <Application>Microsoft Macintosh PowerPoint</Application>
  <PresentationFormat>On-screen Show (4:3)</PresentationFormat>
  <Paragraphs>75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Advanced Matplotlib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yth</dc:title>
  <dc:creator>Jake Feldman</dc:creator>
  <cp:lastModifiedBy>Jacob Feldman</cp:lastModifiedBy>
  <cp:revision>828</cp:revision>
  <dcterms:created xsi:type="dcterms:W3CDTF">2015-04-30T01:39:07Z</dcterms:created>
  <dcterms:modified xsi:type="dcterms:W3CDTF">2018-11-26T20:57:35Z</dcterms:modified>
</cp:coreProperties>
</file>