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sldIdLst>
    <p:sldId id="256" r:id="rId2"/>
    <p:sldId id="596" r:id="rId3"/>
    <p:sldId id="597" r:id="rId4"/>
    <p:sldId id="599" r:id="rId5"/>
    <p:sldId id="600" r:id="rId6"/>
    <p:sldId id="601" r:id="rId7"/>
    <p:sldId id="602" r:id="rId8"/>
    <p:sldId id="603" r:id="rId9"/>
    <p:sldId id="604" r:id="rId10"/>
    <p:sldId id="605" r:id="rId11"/>
    <p:sldId id="606" r:id="rId12"/>
    <p:sldId id="607" r:id="rId13"/>
    <p:sldId id="609" r:id="rId14"/>
    <p:sldId id="608" r:id="rId15"/>
    <p:sldId id="610" r:id="rId16"/>
    <p:sldId id="611" r:id="rId17"/>
    <p:sldId id="613" r:id="rId18"/>
    <p:sldId id="614" r:id="rId19"/>
    <p:sldId id="615" r:id="rId20"/>
    <p:sldId id="616" r:id="rId21"/>
    <p:sldId id="617" r:id="rId22"/>
    <p:sldId id="618" r:id="rId23"/>
    <p:sldId id="619" r:id="rId24"/>
    <p:sldId id="620" r:id="rId25"/>
    <p:sldId id="621" r:id="rId26"/>
    <p:sldId id="622" r:id="rId27"/>
    <p:sldId id="623" r:id="rId28"/>
    <p:sldId id="624" r:id="rId29"/>
    <p:sldId id="625" r:id="rId30"/>
    <p:sldId id="626" r:id="rId31"/>
    <p:sldId id="627" r:id="rId32"/>
    <p:sldId id="628" r:id="rId33"/>
    <p:sldId id="629" r:id="rId34"/>
    <p:sldId id="630" r:id="rId35"/>
    <p:sldId id="632" r:id="rId36"/>
    <p:sldId id="631" r:id="rId37"/>
    <p:sldId id="633" r:id="rId38"/>
    <p:sldId id="634" r:id="rId39"/>
    <p:sldId id="635" r:id="rId40"/>
    <p:sldId id="636" r:id="rId41"/>
    <p:sldId id="637" r:id="rId42"/>
    <p:sldId id="638" r:id="rId43"/>
    <p:sldId id="639" r:id="rId44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D3"/>
    <a:srgbClr val="3333CC"/>
    <a:srgbClr val="0066FF"/>
    <a:srgbClr val="00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0724" autoAdjust="0"/>
  </p:normalViewPr>
  <p:slideViewPr>
    <p:cSldViewPr>
      <p:cViewPr>
        <p:scale>
          <a:sx n="100" d="100"/>
          <a:sy n="100" d="100"/>
        </p:scale>
        <p:origin x="-1456" y="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4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tags" Target="tags/tag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AECF2-4ECE-4B77-9B63-89B555F968CE}" type="datetimeFigureOut">
              <a:rPr lang="en-US" smtClean="0"/>
              <a:pPr/>
              <a:t>1/2/18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3131-76A5-42A0-BF8E-B774CBD27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4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701F-107A-4495-8369-668AFAEB2A32}" type="datetimeFigureOut">
              <a:rPr lang="en-US" smtClean="0"/>
              <a:pPr/>
              <a:t>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219200" y="34290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Filtering in Pandas 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3528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3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9064" y="0"/>
            <a:ext cx="47476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</a:t>
            </a:r>
            <a:r>
              <a:rPr lang="en-US" sz="3600" b="1" dirty="0" err="1" smtClean="0">
                <a:solidFill>
                  <a:schemeClr val="bg1"/>
                </a:solidFill>
              </a:rPr>
              <a:t>drop_duplicates</a:t>
            </a:r>
            <a:r>
              <a:rPr lang="en-US" sz="3600" b="1" dirty="0" smtClean="0">
                <a:solidFill>
                  <a:schemeClr val="bg1"/>
                </a:solidFill>
              </a:rPr>
              <a:t>()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990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look at how to deal with duplicate columns: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0"/>
            <a:ext cx="4356100" cy="255849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371600" y="2514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71600" y="3657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371600" y="3048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371600" y="3886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191000"/>
            <a:ext cx="4800600" cy="2485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9400" y="42672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“Drop all duplicate rows except for the first.”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0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9064" y="0"/>
            <a:ext cx="47476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</a:t>
            </a:r>
            <a:r>
              <a:rPr lang="en-US" sz="3600" b="1" dirty="0" err="1" smtClean="0">
                <a:solidFill>
                  <a:schemeClr val="bg1"/>
                </a:solidFill>
              </a:rPr>
              <a:t>drop_duplicates</a:t>
            </a:r>
            <a:r>
              <a:rPr lang="en-US" sz="3600" b="1" dirty="0" smtClean="0">
                <a:solidFill>
                  <a:schemeClr val="bg1"/>
                </a:solidFill>
              </a:rPr>
              <a:t>()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990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look at how to deal with duplicate columns: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0"/>
            <a:ext cx="4356100" cy="255849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371600" y="2514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71600" y="3657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371600" y="3048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371600" y="3886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29400" y="4267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“Drop all duplicate rows.”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343400"/>
            <a:ext cx="4586134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8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9064" y="0"/>
            <a:ext cx="47476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</a:t>
            </a:r>
            <a:r>
              <a:rPr lang="en-US" sz="3600" b="1" dirty="0" err="1" smtClean="0">
                <a:solidFill>
                  <a:schemeClr val="bg1"/>
                </a:solidFill>
              </a:rPr>
              <a:t>drop_duplicates</a:t>
            </a:r>
            <a:r>
              <a:rPr lang="en-US" sz="3600" b="1" dirty="0" smtClean="0">
                <a:solidFill>
                  <a:schemeClr val="bg1"/>
                </a:solidFill>
              </a:rPr>
              <a:t>()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990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look at how to deal with duplicate columns: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0"/>
            <a:ext cx="4356100" cy="255849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371600" y="2514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71600" y="3657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371600" y="3048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371600" y="3886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29400" y="42672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“Drop all duplicate rows based on </a:t>
            </a:r>
            <a:r>
              <a:rPr lang="en-US" dirty="0" err="1" smtClean="0"/>
              <a:t>Home_Country</a:t>
            </a:r>
            <a:r>
              <a:rPr lang="en-US" dirty="0" smtClean="0"/>
              <a:t> and Class except for the last.”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274628"/>
            <a:ext cx="5500810" cy="192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6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9064" y="0"/>
            <a:ext cx="47476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</a:t>
            </a:r>
            <a:r>
              <a:rPr lang="en-US" sz="3600" b="1" dirty="0" err="1" smtClean="0">
                <a:solidFill>
                  <a:schemeClr val="bg1"/>
                </a:solidFill>
              </a:rPr>
              <a:t>drop_duplicates</a:t>
            </a:r>
            <a:r>
              <a:rPr lang="en-US" sz="3600" b="1" dirty="0" smtClean="0">
                <a:solidFill>
                  <a:schemeClr val="bg1"/>
                </a:solidFill>
              </a:rPr>
              <a:t>()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990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look at how to deal with duplicate columns: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0"/>
            <a:ext cx="4356100" cy="255849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371600" y="2514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71600" y="3657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371600" y="3048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371600" y="3886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114800"/>
            <a:ext cx="4038600" cy="22513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4267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</a:t>
            </a:r>
            <a:r>
              <a:rPr lang="en-US" dirty="0" err="1" smtClean="0"/>
              <a:t>dataframe</a:t>
            </a:r>
            <a:r>
              <a:rPr lang="en-US" dirty="0" smtClean="0"/>
              <a:t> in place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791200" y="44958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92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5210" y="0"/>
            <a:ext cx="621538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New String Method Techniques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181600" cy="22092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000" y="3048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I add a column for each person’s last name?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466596"/>
            <a:ext cx="5486400" cy="339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0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5210" y="0"/>
            <a:ext cx="621538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New String Method Techniques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181600" cy="22092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000" y="3048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I add a column for each person’s last name?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429000"/>
            <a:ext cx="6083300" cy="2662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6324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I get the last name?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0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5210" y="0"/>
            <a:ext cx="621538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New String Method Techniques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181600" cy="22092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000" y="3048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I add a column for each person’s last name?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581400"/>
            <a:ext cx="6946900" cy="2686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7600" y="464820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Creates separate column for each element in the list.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4676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82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1898" y="0"/>
            <a:ext cx="366203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Lambda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80772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Lambda function allows us to create simple function in one line without a def.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600200"/>
            <a:ext cx="28067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8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1898" y="0"/>
            <a:ext cx="366203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Lambda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Lambda function allows us to create simple function in one line without a def.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Let’s see how we can use a lambda function to do the same thing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600200"/>
            <a:ext cx="28067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7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1898" y="0"/>
            <a:ext cx="366203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Lambda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Lambda function allows us to create simple function in one line without a def.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Let’s see how we can use a lambda function to do the same thing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600200"/>
            <a:ext cx="2806700" cy="1930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495800"/>
            <a:ext cx="35179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7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2196" y="0"/>
            <a:ext cx="410137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Filtering </a:t>
            </a:r>
            <a:r>
              <a:rPr lang="en-US" sz="3600" b="1" dirty="0" err="1" smtClean="0">
                <a:solidFill>
                  <a:schemeClr val="bg1"/>
                </a:solidFill>
              </a:rPr>
              <a:t>Dataframes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371600"/>
            <a:ext cx="845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New </a:t>
            </a:r>
            <a:r>
              <a:rPr lang="en-US" sz="2000" dirty="0" err="1" smtClean="0"/>
              <a:t>dataframe</a:t>
            </a:r>
            <a:r>
              <a:rPr lang="en-US" sz="2000" dirty="0" smtClean="0"/>
              <a:t> methods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/>
              <a:t>Nunique</a:t>
            </a:r>
            <a:r>
              <a:rPr lang="en-US" sz="2000" dirty="0" smtClean="0"/>
              <a:t>()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Duplicated(), </a:t>
            </a:r>
            <a:r>
              <a:rPr lang="en-US" sz="2000" dirty="0" err="1" smtClean="0"/>
              <a:t>drop_duplicates</a:t>
            </a:r>
            <a:r>
              <a:rPr lang="en-US" sz="2000" dirty="0" smtClean="0"/>
              <a:t>()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New inputs to string methods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Faster way to use apply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Defining functions using lambda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How do I only select row rows that satisfy a certain condition? Multiple conditions?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What is going on under the hood?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7923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1898" y="0"/>
            <a:ext cx="366203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Lambda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80772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Dissecting the lambda function: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429000"/>
            <a:ext cx="4216400" cy="71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2362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 lambda function begin by typing lambda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 flipH="1">
            <a:off x="4191000" y="2731532"/>
            <a:ext cx="76200" cy="697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75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1898" y="0"/>
            <a:ext cx="366203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Lambda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80772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Dissecting the lambda function: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429000"/>
            <a:ext cx="4216400" cy="71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2362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 lambda function begin by typing lambda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 flipH="1">
            <a:off x="4191000" y="2731532"/>
            <a:ext cx="76200" cy="697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76600" y="4572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 inputs, there can arbitrarily many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038600" y="3886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976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1898" y="0"/>
            <a:ext cx="366203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Lambda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80772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Dissecting the lambda function: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429000"/>
            <a:ext cx="4216400" cy="71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2362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 lambda function begin by typing lambda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 flipH="1">
            <a:off x="4191000" y="2731532"/>
            <a:ext cx="76200" cy="697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76600" y="4572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 inputs, there can arbitrarily many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038600" y="3886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86600" y="2971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to return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553200" y="3200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1898" y="0"/>
            <a:ext cx="366203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Lambda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80772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Dissecting the lambda function: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429000"/>
            <a:ext cx="4216400" cy="71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2362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 lambda function begin by typing lambda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 flipH="1">
            <a:off x="4191000" y="2731532"/>
            <a:ext cx="76200" cy="697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76600" y="4572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 inputs, there can arbitrarily many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038600" y="3886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86600" y="2971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to return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553200" y="3200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2971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 function a name so we can use it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05000" y="34290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49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1898" y="0"/>
            <a:ext cx="366203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Lambda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example: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Lambda function: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0"/>
            <a:ext cx="6375400" cy="222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343400"/>
            <a:ext cx="52578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2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1898" y="0"/>
            <a:ext cx="366203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Lambda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example: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Lambda function: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47800"/>
            <a:ext cx="5511800" cy="2273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495800"/>
            <a:ext cx="65532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327" y="0"/>
            <a:ext cx="516717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Uses of Lambda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990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uses </a:t>
            </a:r>
            <a:r>
              <a:rPr lang="en-US" dirty="0" err="1" smtClean="0"/>
              <a:t>lamba</a:t>
            </a:r>
            <a:r>
              <a:rPr lang="en-US" dirty="0" smtClean="0"/>
              <a:t> functions as input to key in sorted function: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7785100" cy="163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81400"/>
            <a:ext cx="7886700" cy="1790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0800" y="4267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Lambda function takes list and returns the second element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6388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the key parameter you can specify </a:t>
            </a:r>
            <a:r>
              <a:rPr lang="en-US" dirty="0"/>
              <a:t>a function to be called on each list element prior to making comparisons. The value of the key parameter should be a function that takes a single argument and returns a key to use for sorting purposes.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715000" y="47244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33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327" y="0"/>
            <a:ext cx="516717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Uses of Lambda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990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uses </a:t>
            </a:r>
            <a:r>
              <a:rPr lang="en-US" dirty="0" err="1" smtClean="0"/>
              <a:t>lamba</a:t>
            </a:r>
            <a:r>
              <a:rPr lang="en-US" dirty="0" smtClean="0"/>
              <a:t> functions as input to key in sorted function: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7785100" cy="163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81400"/>
            <a:ext cx="7886700" cy="1790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0800" y="4267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Lambda function takes list and returns the second element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6388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the key parameter you can specify </a:t>
            </a:r>
            <a:r>
              <a:rPr lang="en-US" dirty="0"/>
              <a:t>a function to be called on each list element prior to making comparisons. The value of the key parameter should be a function that takes a single argument and returns a key to use for sorting purposes.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715000" y="47244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2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409" y="0"/>
            <a:ext cx="49830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Use of Lambda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181600" cy="22092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000" y="3048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I add a column for each person’s last name?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466596"/>
            <a:ext cx="5486400" cy="3391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3657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Already wrote this function as a lambda function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267200" y="38862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37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409" y="0"/>
            <a:ext cx="49830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Use of Lambda Functions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181600" cy="22092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000" y="3048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I add a column for each person’s last name?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5" y="3649185"/>
            <a:ext cx="9144000" cy="320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6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9519" y="0"/>
            <a:ext cx="322674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</a:t>
            </a:r>
            <a:r>
              <a:rPr lang="en-US" sz="3600" b="1" dirty="0" err="1" smtClean="0">
                <a:solidFill>
                  <a:schemeClr val="bg1"/>
                </a:solidFill>
              </a:rPr>
              <a:t>nunique</a:t>
            </a:r>
            <a:r>
              <a:rPr lang="en-US" sz="3600" b="1" dirty="0" smtClean="0">
                <a:solidFill>
                  <a:schemeClr val="bg1"/>
                </a:solidFill>
              </a:rPr>
              <a:t>()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66800"/>
            <a:ext cx="5080945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962400"/>
            <a:ext cx="4343400" cy="952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5181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only be applied to single columns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581400" y="4572000"/>
            <a:ext cx="381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13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1903" y="0"/>
            <a:ext cx="176202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Filtering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181600" cy="2209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200400"/>
            <a:ext cx="6565900" cy="86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819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Always </a:t>
            </a:r>
            <a:r>
              <a:rPr lang="en-US" dirty="0" err="1" smtClean="0"/>
              <a:t>name_df.loc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14400" y="35052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7200" y="4419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columns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47800" y="4267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rows where GPA&gt;=3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514600" y="38862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572000" y="3886200"/>
            <a:ext cx="228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19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1903" y="0"/>
            <a:ext cx="176202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Filtering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181600" cy="22092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124200"/>
            <a:ext cx="6629400" cy="2882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64008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Returns a </a:t>
            </a:r>
            <a:r>
              <a:rPr lang="en-US" dirty="0" err="1" smtClean="0"/>
              <a:t>dataframe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334000" y="5943600"/>
            <a:ext cx="228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" y="6248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 is messed up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62000" y="55626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74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1903" y="0"/>
            <a:ext cx="176202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Filtering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181600" cy="2209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200400"/>
            <a:ext cx="6667500" cy="325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4572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don</a:t>
            </a:r>
            <a:r>
              <a:rPr lang="fr-FR" dirty="0" smtClean="0"/>
              <a:t>’</a:t>
            </a:r>
            <a:r>
              <a:rPr lang="en-US" dirty="0" smtClean="0"/>
              <a:t>t have to select the column we filter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6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1903" y="0"/>
            <a:ext cx="176202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Filtering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181600" cy="22092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9144000" cy="30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1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4021" y="0"/>
            <a:ext cx="251778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Under Hood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276600"/>
            <a:ext cx="5792492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914400"/>
            <a:ext cx="4991100" cy="238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2743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keep rows where there is a True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14600" y="24384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14600" y="3048000"/>
            <a:ext cx="609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75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317" y="0"/>
            <a:ext cx="598320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Filtering – Multiple Conditions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181600" cy="2209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429000"/>
            <a:ext cx="7569200" cy="119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4953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“and”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371600" y="43434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91200" y="4953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sure you put each condition in parentheses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791200" y="44958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18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317" y="0"/>
            <a:ext cx="598320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Filtering – Multiple Conditions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181600" cy="2209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352800"/>
            <a:ext cx="72136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6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8000"/>
            <a:ext cx="6985000" cy="1206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317" y="0"/>
            <a:ext cx="598320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Filtering – Multiple Conditions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838200"/>
            <a:ext cx="5181600" cy="22092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4572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“or”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752600" y="39624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48000" y="4343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Returns True if string contains a “D”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343400" y="3810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34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317" y="0"/>
            <a:ext cx="598320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Filtering – Multiple Conditions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181600" cy="22092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124200"/>
            <a:ext cx="70485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317" y="0"/>
            <a:ext cx="598320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Filtering – Multiple Conditions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181600" cy="2209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4200"/>
            <a:ext cx="9144000" cy="1528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4953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will this give 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7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6131" y="0"/>
            <a:ext cx="367352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duplicated()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990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look at how to deal with duplicate columns: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371600" y="2514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371600" y="3657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0"/>
            <a:ext cx="4356100" cy="255849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1371600" y="3048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371600" y="3886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76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317" y="0"/>
            <a:ext cx="598320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Filtering – Multiple Conditions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181600" cy="22092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9144000" cy="24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2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317" y="0"/>
            <a:ext cx="598320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Filtering – Multiple Conditions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181600" cy="2209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200400"/>
            <a:ext cx="74676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4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317" y="0"/>
            <a:ext cx="598320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Filtering – Multiple Conditions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181600" cy="22092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429000"/>
            <a:ext cx="7175500" cy="201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4419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is a list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19800" y="38100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89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317" y="0"/>
            <a:ext cx="598320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Filtering – Multiple Conditions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181600" cy="2209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9144000" cy="249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7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6131" y="0"/>
            <a:ext cx="367352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duplicated()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990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look at how to deal with duplicate columns: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0"/>
            <a:ext cx="4356100" cy="255849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371600" y="2514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71600" y="3657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371600" y="3048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371600" y="3886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191000"/>
            <a:ext cx="33274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4267200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Returns series of </a:t>
            </a:r>
            <a:r>
              <a:rPr lang="en-US" dirty="0" err="1" smtClean="0"/>
              <a:t>boolean</a:t>
            </a:r>
            <a:r>
              <a:rPr lang="en-US" dirty="0" smtClean="0"/>
              <a:t> with True for all repeated rows.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keep = “first” – put False for the first occurrence.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0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6131" y="0"/>
            <a:ext cx="367352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duplicated()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990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look at how to deal with duplicate columns: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0"/>
            <a:ext cx="4356100" cy="255849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371600" y="2514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71600" y="3657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371600" y="3048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371600" y="3886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86400" y="4267200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Returns series of </a:t>
            </a:r>
            <a:r>
              <a:rPr lang="en-US" dirty="0" err="1" smtClean="0"/>
              <a:t>boolean</a:t>
            </a:r>
            <a:r>
              <a:rPr lang="en-US" dirty="0" smtClean="0"/>
              <a:t> with True for all repeated rows.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keep = “last” – put False for the last occurrence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191000"/>
            <a:ext cx="31623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4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6131" y="0"/>
            <a:ext cx="367352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duplicated()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990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look at how to deal with duplicate columns: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0"/>
            <a:ext cx="4356100" cy="255849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371600" y="2514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71600" y="3657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371600" y="3048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371600" y="3886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86400" y="4267200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Returns series of </a:t>
            </a:r>
            <a:r>
              <a:rPr lang="en-US" dirty="0" err="1" smtClean="0"/>
              <a:t>boolean</a:t>
            </a:r>
            <a:r>
              <a:rPr lang="en-US" dirty="0" smtClean="0"/>
              <a:t> with True for all repeated rows.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keep = False – put True for every row of a repeated occurrence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191000"/>
            <a:ext cx="30734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4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6131" y="0"/>
            <a:ext cx="367352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duplicated()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990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look at how to deal with duplicate columns: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0"/>
            <a:ext cx="4356100" cy="255849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371600" y="2514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71600" y="3657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371600" y="3048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371600" y="3886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114800"/>
            <a:ext cx="47371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6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6131" y="0"/>
            <a:ext cx="367352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Using duplicated()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990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look at how to deal with duplicate columns: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0"/>
            <a:ext cx="4356100" cy="255849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371600" y="2514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71600" y="3657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371600" y="3048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371600" y="3886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191000"/>
            <a:ext cx="70739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0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BF232@WKKQXNNFUVWZY5H8" val="4888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82969</TotalTime>
  <Words>865</Words>
  <Application>Microsoft Macintosh PowerPoint</Application>
  <PresentationFormat>On-screen Show (4:3)</PresentationFormat>
  <Paragraphs>201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Filtering in Pandas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yth</dc:title>
  <dc:creator>Jake Feldman</dc:creator>
  <cp:lastModifiedBy>Jacob Feldman</cp:lastModifiedBy>
  <cp:revision>802</cp:revision>
  <dcterms:created xsi:type="dcterms:W3CDTF">2015-04-30T01:39:07Z</dcterms:created>
  <dcterms:modified xsi:type="dcterms:W3CDTF">2018-01-02T18:24:25Z</dcterms:modified>
</cp:coreProperties>
</file>