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596" r:id="rId3"/>
    <p:sldId id="597" r:id="rId4"/>
    <p:sldId id="598" r:id="rId5"/>
    <p:sldId id="614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609" r:id="rId17"/>
    <p:sldId id="610" r:id="rId18"/>
    <p:sldId id="611" r:id="rId19"/>
    <p:sldId id="612" r:id="rId20"/>
    <p:sldId id="615" r:id="rId21"/>
    <p:sldId id="616" r:id="rId22"/>
    <p:sldId id="617" r:id="rId23"/>
    <p:sldId id="618" r:id="rId24"/>
    <p:sldId id="619" r:id="rId25"/>
    <p:sldId id="621" r:id="rId26"/>
    <p:sldId id="622" r:id="rId27"/>
    <p:sldId id="623" r:id="rId28"/>
    <p:sldId id="624" r:id="rId29"/>
    <p:sldId id="625" r:id="rId30"/>
    <p:sldId id="627" r:id="rId31"/>
    <p:sldId id="626" r:id="rId32"/>
    <p:sldId id="628" r:id="rId33"/>
    <p:sldId id="629" r:id="rId34"/>
    <p:sldId id="630" r:id="rId35"/>
    <p:sldId id="631" r:id="rId36"/>
    <p:sldId id="632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0724" autoAdjust="0"/>
  </p:normalViewPr>
  <p:slideViewPr>
    <p:cSldViewPr>
      <p:cViewPr>
        <p:scale>
          <a:sx n="75" d="100"/>
          <a:sy n="75" d="100"/>
        </p:scale>
        <p:origin x="-3944" y="-1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Filtering in Pandas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352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8151" y="0"/>
            <a:ext cx="54095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Selecting Multiple Columns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848600" cy="278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213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Specify the columns you want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267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get </a:t>
            </a:r>
            <a:r>
              <a:rPr lang="en-US" dirty="0" err="1" smtClean="0"/>
              <a:t>avg</a:t>
            </a:r>
            <a:r>
              <a:rPr lang="en-US" dirty="0" smtClean="0"/>
              <a:t> mpg and </a:t>
            </a:r>
            <a:r>
              <a:rPr lang="en-US" dirty="0" err="1" smtClean="0"/>
              <a:t>hp</a:t>
            </a:r>
            <a:r>
              <a:rPr lang="en-US" dirty="0" smtClean="0"/>
              <a:t> for each of the three cylinder groups.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Since we are selecting two columns we get back a </a:t>
            </a:r>
            <a:r>
              <a:rPr lang="en-US" dirty="0" err="1" smtClean="0"/>
              <a:t>dataframe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324600" y="18288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2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7975600" cy="36423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9520" y="0"/>
            <a:ext cx="604677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Grouping By Multiple Columns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7244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have a group for every combination of </a:t>
            </a:r>
            <a:r>
              <a:rPr lang="en-US" dirty="0" err="1" smtClean="0"/>
              <a:t>cyl</a:t>
            </a:r>
            <a:r>
              <a:rPr lang="en-US" dirty="0" smtClean="0"/>
              <a:t> and am.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We get </a:t>
            </a:r>
            <a:r>
              <a:rPr lang="en-US" dirty="0" err="1"/>
              <a:t>avg</a:t>
            </a:r>
            <a:r>
              <a:rPr lang="en-US" dirty="0"/>
              <a:t> mpg and </a:t>
            </a:r>
            <a:r>
              <a:rPr lang="en-US" dirty="0" err="1"/>
              <a:t>hp</a:t>
            </a:r>
            <a:r>
              <a:rPr lang="en-US" dirty="0"/>
              <a:t> for each of the </a:t>
            </a:r>
            <a:r>
              <a:rPr lang="en-US" dirty="0" smtClean="0"/>
              <a:t>six groups.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get a multi-indexed </a:t>
            </a:r>
            <a:r>
              <a:rPr lang="en-US" dirty="0" err="1" smtClean="0"/>
              <a:t>dataframe</a:t>
            </a:r>
            <a:r>
              <a:rPr lang="en-US" dirty="0" smtClean="0"/>
              <a:t> (two row names).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05400" y="1600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0" y="205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Specify columns you want to group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4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845" y="0"/>
            <a:ext cx="644013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Slicing Multi-indexed </a:t>
            </a:r>
            <a:r>
              <a:rPr lang="en-US" sz="3600" b="1" dirty="0" err="1" smtClean="0">
                <a:solidFill>
                  <a:schemeClr val="bg1"/>
                </a:solidFill>
              </a:rPr>
              <a:t>DataFrame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914400"/>
            <a:ext cx="3306247" cy="594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066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Options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3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2833" y="0"/>
            <a:ext cx="3640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Just Reset Index…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1066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Options 2: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93065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7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886" y="0"/>
            <a:ext cx="498007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Apply Multiple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031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3429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functions I want to apply to groups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29400" y="28956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181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each group of cylinders we get the mean and </a:t>
            </a:r>
            <a:r>
              <a:rPr lang="en-US" dirty="0" err="1" smtClean="0"/>
              <a:t>stdev</a:t>
            </a:r>
            <a:r>
              <a:rPr lang="en-US" dirty="0" smtClean="0"/>
              <a:t> mpg.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6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21" y="0"/>
            <a:ext cx="89910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Apply Multiple Functions to Multiple Columns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181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each group of cylinders we get the mean and </a:t>
            </a:r>
            <a:r>
              <a:rPr lang="en-US" dirty="0" err="1" smtClean="0"/>
              <a:t>stdev</a:t>
            </a:r>
            <a:r>
              <a:rPr lang="en-US" dirty="0" smtClean="0"/>
              <a:t> of mpg and hp.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Get </a:t>
            </a:r>
            <a:r>
              <a:rPr lang="en-US" dirty="0" err="1" smtClean="0"/>
              <a:t>dataframe</a:t>
            </a:r>
            <a:r>
              <a:rPr lang="en-US" dirty="0" smtClean="0"/>
              <a:t> with multi-indexed column names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1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987" y="0"/>
            <a:ext cx="89910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Apply Multiple Functions to Multiple Columns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371559"/>
            <a:ext cx="3033956" cy="2475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5105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</a:t>
            </a:r>
            <a:r>
              <a:rPr lang="en-US" dirty="0" err="1" smtClean="0"/>
              <a:t>dataframe</a:t>
            </a:r>
            <a:r>
              <a:rPr lang="en-US" dirty="0" smtClean="0"/>
              <a:t> back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62200" y="52578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0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987" y="0"/>
            <a:ext cx="89910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Apply Multiple Functions to Multiple Columns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9144000" cy="2368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3200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hp</a:t>
            </a:r>
            <a:r>
              <a:rPr lang="en-US" dirty="0" smtClean="0"/>
              <a:t> column compute mean of groups and for mpg column compute standard deviation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52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Dictionary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19050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86400" y="2667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52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762" y="0"/>
            <a:ext cx="67214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Apply Custom Function to Column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741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762" y="0"/>
            <a:ext cx="67214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Apply Custom Function to Column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741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" y="4114800"/>
            <a:ext cx="9144000" cy="2178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29400" y="144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group is passed as series.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48200" y="1524000"/>
            <a:ext cx="1981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196" y="0"/>
            <a:ext cx="41013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</a:t>
            </a:r>
            <a:r>
              <a:rPr lang="en-US" sz="3600" b="1" dirty="0" err="1" smtClean="0">
                <a:solidFill>
                  <a:schemeClr val="bg1"/>
                </a:solidFill>
              </a:rPr>
              <a:t>Dataframes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371600"/>
            <a:ext cx="845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Group by</a:t>
            </a:r>
          </a:p>
          <a:p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b="1" dirty="0" smtClean="0"/>
              <a:t>aggregate</a:t>
            </a:r>
            <a:r>
              <a:rPr lang="en-US" sz="2000" dirty="0" smtClean="0"/>
              <a:t> statistics of groups in the data</a:t>
            </a:r>
          </a:p>
          <a:p>
            <a:pPr lvl="1"/>
            <a:endParaRPr lang="en-US" sz="20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Compute group sums or means </a:t>
            </a:r>
          </a:p>
          <a:p>
            <a:pPr lvl="2"/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Perform some group specific </a:t>
            </a:r>
            <a:r>
              <a:rPr lang="en-US" sz="2000" b="1" dirty="0" smtClean="0"/>
              <a:t>transformations </a:t>
            </a:r>
            <a:r>
              <a:rPr lang="en-US" sz="2000" dirty="0" smtClean="0"/>
              <a:t>on the data</a:t>
            </a:r>
          </a:p>
          <a:p>
            <a:pPr lvl="1"/>
            <a:endParaRPr lang="en-US" sz="20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Fill </a:t>
            </a:r>
            <a:r>
              <a:rPr lang="en-US" sz="2000" dirty="0" err="1" smtClean="0"/>
              <a:t>NaNs</a:t>
            </a:r>
            <a:r>
              <a:rPr lang="en-US" sz="2000" dirty="0" smtClean="0"/>
              <a:t> of groups with mean of group</a:t>
            </a:r>
            <a:r>
              <a:rPr lang="en-US" sz="2000" b="1" dirty="0" smtClean="0"/>
              <a:t> </a:t>
            </a:r>
          </a:p>
          <a:p>
            <a:pPr lvl="2"/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Filter </a:t>
            </a:r>
            <a:r>
              <a:rPr lang="en-US" sz="2000" dirty="0" smtClean="0"/>
              <a:t>the data based on some group-wise operations</a:t>
            </a:r>
          </a:p>
          <a:p>
            <a:pPr lvl="1"/>
            <a:endParaRPr lang="en-US" sz="20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Discard data that belongs to groups with only a few data points.</a:t>
            </a:r>
          </a:p>
          <a:p>
            <a:pPr marL="800100" lvl="1" indent="-342900">
              <a:buFont typeface="Arial"/>
              <a:buChar char="•"/>
            </a:pPr>
            <a:endParaRPr lang="en-US" sz="2000" b="1" dirty="0" smtClean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153400" cy="2895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Groupby</a:t>
            </a:r>
            <a:r>
              <a:rPr lang="en-US" dirty="0" smtClean="0"/>
              <a:t> in Pandas - Transforming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352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536" y="0"/>
            <a:ext cx="543272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Looking at Modified </a:t>
            </a:r>
            <a:r>
              <a:rPr lang="en-US" sz="3600" b="1" dirty="0" err="1" smtClean="0">
                <a:solidFill>
                  <a:schemeClr val="bg1"/>
                </a:solidFill>
              </a:rPr>
              <a:t>mtcars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715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Transforms preserve the shape of the original data frames.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Lets us transform the data for each group.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7162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2642" y="0"/>
            <a:ext cx="26005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</a:t>
            </a:r>
            <a:r>
              <a:rPr lang="en-US" sz="3600" b="1" dirty="0" err="1" smtClean="0">
                <a:solidFill>
                  <a:schemeClr val="bg1"/>
                </a:solidFill>
              </a:rPr>
              <a:t>fillna</a:t>
            </a:r>
            <a:r>
              <a:rPr lang="en-US" sz="3600" b="1" dirty="0" smtClean="0">
                <a:solidFill>
                  <a:schemeClr val="bg1"/>
                </a:solidFill>
              </a:rPr>
              <a:t>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5486400" cy="3035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733800"/>
            <a:ext cx="54864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53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missing values replaced by same mean!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76400" y="52578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76400" y="5486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76400" y="54864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51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50" y="0"/>
            <a:ext cx="36733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 Transform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5486400" cy="303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0"/>
            <a:ext cx="69469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I’d like to replace each </a:t>
            </a:r>
            <a:r>
              <a:rPr lang="en-US" dirty="0" err="1" smtClean="0"/>
              <a:t>NaN</a:t>
            </a:r>
            <a:r>
              <a:rPr lang="en-US" dirty="0" smtClean="0"/>
              <a:t> with its </a:t>
            </a:r>
            <a:r>
              <a:rPr lang="en-US" dirty="0" err="1" smtClean="0"/>
              <a:t>cyl</a:t>
            </a:r>
            <a:r>
              <a:rPr lang="en-US" dirty="0" smtClean="0"/>
              <a:t> group mean for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5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50" y="0"/>
            <a:ext cx="36733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 Transform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69469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2924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7400" y="4572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to be applied to group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629400" y="4267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3048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is group as series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81800" y="34290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8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50" y="0"/>
            <a:ext cx="36733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 Transform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69469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9144000" cy="31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8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50" y="0"/>
            <a:ext cx="36733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 Transform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69469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6" y="3124200"/>
            <a:ext cx="9144000" cy="3107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419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Filled each </a:t>
            </a:r>
            <a:r>
              <a:rPr lang="en-US" dirty="0" err="1" smtClean="0"/>
              <a:t>NaN</a:t>
            </a:r>
            <a:r>
              <a:rPr lang="en-US" dirty="0" smtClean="0"/>
              <a:t> with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5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50" y="0"/>
            <a:ext cx="36733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 Transform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69469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28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584" y="0"/>
            <a:ext cx="42686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Normalizing for Units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397000"/>
            <a:ext cx="7670800" cy="405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5791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to tell quickly what is small and large values for these columns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4400" y="52578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3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584" y="0"/>
            <a:ext cx="42686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Normalizing for Units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708900" cy="4707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5867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deviations from the mean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39000" y="5562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3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15" y="0"/>
            <a:ext cx="47715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Looking at </a:t>
            </a:r>
            <a:r>
              <a:rPr lang="en-US" sz="3600" b="1" dirty="0" err="1" smtClean="0">
                <a:solidFill>
                  <a:schemeClr val="bg1"/>
                </a:solidFill>
              </a:rPr>
              <a:t>mtcars</a:t>
            </a:r>
            <a:r>
              <a:rPr lang="en-US" sz="3600" b="1" dirty="0" smtClean="0">
                <a:solidFill>
                  <a:schemeClr val="bg1"/>
                </a:solidFill>
              </a:rPr>
              <a:t> Again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16000"/>
            <a:ext cx="7239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3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584" y="0"/>
            <a:ext cx="42686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Normalizing for Units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708900" cy="4707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5867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deviations from the mean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39000" y="5562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0" y="63246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if I want to normalize based on groups?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728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584" y="0"/>
            <a:ext cx="42686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Normalizing for Units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" y="1447800"/>
            <a:ext cx="9144000" cy="3158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590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 based on mean and </a:t>
            </a:r>
            <a:r>
              <a:rPr lang="en-US" dirty="0" err="1" smtClean="0"/>
              <a:t>stdev</a:t>
            </a:r>
            <a:r>
              <a:rPr lang="en-US" dirty="0" smtClean="0"/>
              <a:t> for each group.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34200" y="19812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8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153400" cy="2895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Groupby</a:t>
            </a:r>
            <a:r>
              <a:rPr lang="en-US" dirty="0" smtClean="0"/>
              <a:t> in Pandas - Filtering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352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0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536" y="0"/>
            <a:ext cx="543272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Looking at Modified </a:t>
            </a:r>
            <a:r>
              <a:rPr lang="en-US" sz="3600" b="1" dirty="0" err="1" smtClean="0">
                <a:solidFill>
                  <a:schemeClr val="bg1"/>
                </a:solidFill>
              </a:rPr>
              <a:t>mtcars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638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I only want to look at certain groups…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Groups that have “enough”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Groups whose mean is above a certain value.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6070600" cy="45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888" y="0"/>
            <a:ext cx="17620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2848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396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you pass to filter must return a </a:t>
            </a:r>
            <a:r>
              <a:rPr lang="en-US" dirty="0" err="1" smtClean="0"/>
              <a:t>boolean</a:t>
            </a:r>
            <a:r>
              <a:rPr lang="en-US" dirty="0" smtClean="0"/>
              <a:t>: True for keeping the group and False for getting rid of 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1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888" y="0"/>
            <a:ext cx="17620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2848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9144000" cy="23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779" y="0"/>
            <a:ext cx="42562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+  Aggregate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305800" cy="2943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9144000" cy="23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15" y="0"/>
            <a:ext cx="47715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Looking at </a:t>
            </a:r>
            <a:r>
              <a:rPr lang="en-US" sz="3600" b="1" dirty="0" err="1" smtClean="0">
                <a:solidFill>
                  <a:schemeClr val="bg1"/>
                </a:solidFill>
              </a:rPr>
              <a:t>mtcars</a:t>
            </a:r>
            <a:r>
              <a:rPr lang="en-US" sz="3600" b="1" dirty="0" smtClean="0">
                <a:solidFill>
                  <a:schemeClr val="bg1"/>
                </a:solidFill>
              </a:rPr>
              <a:t> Again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16000"/>
            <a:ext cx="7239000" cy="482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6019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avg</a:t>
            </a:r>
            <a:r>
              <a:rPr lang="en-US" dirty="0" smtClean="0"/>
              <a:t> mpg for each cylinder type?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0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Groupby</a:t>
            </a:r>
            <a:r>
              <a:rPr lang="en-US" dirty="0" smtClean="0"/>
              <a:t> in Pandas - Aggregating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352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1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7780" y="0"/>
            <a:ext cx="305023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Group By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6962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groups based on unique entries in </a:t>
            </a:r>
            <a:r>
              <a:rPr lang="en-US" dirty="0" err="1" smtClean="0"/>
              <a:t>cyl</a:t>
            </a:r>
            <a:r>
              <a:rPr lang="en-US" dirty="0" smtClean="0"/>
              <a:t> column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52800" y="1981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4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7780" y="0"/>
            <a:ext cx="305023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Group By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6962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groups based on unique entries in </a:t>
            </a:r>
            <a:r>
              <a:rPr lang="en-US" dirty="0" err="1" smtClean="0"/>
              <a:t>cyl</a:t>
            </a:r>
            <a:r>
              <a:rPr lang="en-US" dirty="0" smtClean="0"/>
              <a:t> column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52800" y="1981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38800" y="243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group compute the mean mpg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53200" y="1981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7780" y="0"/>
            <a:ext cx="305023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Group By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7724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3505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a series where the indices are the groups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667000" y="3124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8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7780" y="0"/>
            <a:ext cx="305023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Group By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7724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3505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a series where the indices are the groups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667000" y="3124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44196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Remaining Questions: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I group by more than one column?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I compute more than one aggregate statistic for each group?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each group can I customize how I summarize each column that I select?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7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83615</TotalTime>
  <Words>584</Words>
  <Application>Microsoft Macintosh PowerPoint</Application>
  <PresentationFormat>On-screen Show (4:3)</PresentationFormat>
  <Paragraphs>107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Filtering in Pandas 2</vt:lpstr>
      <vt:lpstr>PowerPoint Presentation</vt:lpstr>
      <vt:lpstr>PowerPoint Presentation</vt:lpstr>
      <vt:lpstr>PowerPoint Presentation</vt:lpstr>
      <vt:lpstr>Groupby in Pandas - Aggregating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Groupby in Pandas - Transforming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Groupby in Pandas - Filtering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824</cp:revision>
  <dcterms:created xsi:type="dcterms:W3CDTF">2015-04-30T01:39:07Z</dcterms:created>
  <dcterms:modified xsi:type="dcterms:W3CDTF">2018-12-04T23:48:55Z</dcterms:modified>
</cp:coreProperties>
</file>