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0"/>
  </p:notesMasterIdLst>
  <p:sldIdLst>
    <p:sldId id="256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71" r:id="rId12"/>
    <p:sldId id="569" r:id="rId13"/>
    <p:sldId id="570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601" r:id="rId42"/>
    <p:sldId id="599" r:id="rId43"/>
    <p:sldId id="605" r:id="rId44"/>
    <p:sldId id="600" r:id="rId45"/>
    <p:sldId id="602" r:id="rId46"/>
    <p:sldId id="616" r:id="rId47"/>
    <p:sldId id="603" r:id="rId48"/>
    <p:sldId id="606" r:id="rId49"/>
    <p:sldId id="604" r:id="rId50"/>
    <p:sldId id="607" r:id="rId51"/>
    <p:sldId id="608" r:id="rId52"/>
    <p:sldId id="609" r:id="rId53"/>
    <p:sldId id="610" r:id="rId54"/>
    <p:sldId id="611" r:id="rId55"/>
    <p:sldId id="612" r:id="rId56"/>
    <p:sldId id="613" r:id="rId57"/>
    <p:sldId id="615" r:id="rId58"/>
    <p:sldId id="614" r:id="rId59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724" autoAdjust="0"/>
  </p:normalViewPr>
  <p:slideViewPr>
    <p:cSldViewPr>
      <p:cViewPr>
        <p:scale>
          <a:sx n="100" d="100"/>
          <a:sy n="100" d="100"/>
        </p:scale>
        <p:origin x="-912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Functions + Scope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819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6400800" cy="3973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variables product doesn’t exist outside of the function…but we can store the object returned by the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2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499100" cy="3619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24000" y="46704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499100" cy="3619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24000" y="2438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24000" y="46704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499100" cy="3619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286000" y="3200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0" y="46704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499100" cy="3619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286000" y="3962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24000" y="46704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499100" cy="3619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03505" y="46816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6096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did not have to name this variable product, we could have names it anything.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5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499100" cy="36195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447800" y="5029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0"/>
            <a:ext cx="4102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0"/>
            <a:ext cx="4102100" cy="353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791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 smtClean="0"/>
              <a:t>What will happen if I try to print product? Or 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4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store the result returned from the function in a variables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0"/>
            <a:ext cx="4102100" cy="353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791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 smtClean="0"/>
              <a:t>What will happen if I try to print product? Or x?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Where  does each variables “live”?</a:t>
            </a:r>
          </a:p>
        </p:txBody>
      </p:sp>
    </p:spTree>
    <p:extLst>
      <p:ext uri="{BB962C8B-B14F-4D97-AF65-F5344CB8AC3E}">
        <p14:creationId xmlns:p14="http://schemas.microsoft.com/office/powerpoint/2010/main" val="331199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620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functions?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Maximize code reuse and minimize redundancy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Procedural decomposition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Break bit task into smaller tasks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Makes code less buggy</a:t>
            </a:r>
            <a:r>
              <a:rPr lang="en-US" sz="2400" dirty="0"/>
              <a:t> </a:t>
            </a:r>
            <a:r>
              <a:rPr lang="en-US" sz="2400" dirty="0" smtClean="0"/>
              <a:t>– can test each function individually</a:t>
            </a:r>
          </a:p>
        </p:txBody>
      </p:sp>
    </p:spTree>
    <p:extLst>
      <p:ext uri="{BB962C8B-B14F-4D97-AF65-F5344CB8AC3E}">
        <p14:creationId xmlns:p14="http://schemas.microsoft.com/office/powerpoint/2010/main" val="72045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Python scopes are the places where variables are defined and looked up.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Local Scope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Variables created with a function, i.e., inside of a def.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Variables inside of a </a:t>
            </a:r>
            <a:r>
              <a:rPr lang="en-US" sz="2400" dirty="0" err="1" smtClean="0"/>
              <a:t>def</a:t>
            </a:r>
            <a:r>
              <a:rPr lang="en-US" sz="2400" dirty="0" smtClean="0"/>
              <a:t> will not clash with variables outside even if they have the same name.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Global Scope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 created outside of a function.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696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620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Python scopes are the places where variables are defined and looked up.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Local Scope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Variables created with a function, i.e., inside of a def.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Variables inside of a </a:t>
            </a:r>
            <a:r>
              <a:rPr lang="en-US" sz="2400" dirty="0" err="1" smtClean="0"/>
              <a:t>def</a:t>
            </a:r>
            <a:r>
              <a:rPr lang="en-US" sz="2400" dirty="0" smtClean="0"/>
              <a:t> will not clash with variables outside even if they have the same name.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Global Scope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 created outside of a function.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When outside of a function, python </a:t>
            </a:r>
            <a:r>
              <a:rPr lang="en-US" sz="2400" b="1" dirty="0" smtClean="0"/>
              <a:t>only sees variables in the global scope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15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620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Python scopes are the places where variables are defined and looked up.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Local Scope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Variables created with a function, i.e., inside of a def.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Variables inside of a </a:t>
            </a:r>
            <a:r>
              <a:rPr lang="en-US" sz="2400" dirty="0" err="1" smtClean="0"/>
              <a:t>def</a:t>
            </a:r>
            <a:r>
              <a:rPr lang="en-US" sz="2400" dirty="0" smtClean="0"/>
              <a:t> will not clash with variables outside even if they have the same name.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Global Scope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Variable created outside of a function.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When inside of a function, python </a:t>
            </a:r>
            <a:r>
              <a:rPr lang="en-US" sz="2400" b="1" dirty="0" smtClean="0"/>
              <a:t>first searches the local scope and then searches the global.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21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102100" cy="3530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133600" y="3124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102100" cy="3530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057400" y="838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28" y="5113871"/>
            <a:ext cx="622300" cy="5334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133600" y="3124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2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102100" cy="3530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895600" y="1600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76" y="5184269"/>
            <a:ext cx="1485900" cy="8382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133600" y="3124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102100" cy="3530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895600" y="2362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76" y="5184269"/>
            <a:ext cx="1485900" cy="8382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133600" y="3124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102100" cy="3530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133600" y="3124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76" y="5184269"/>
            <a:ext cx="1485900" cy="8382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12" y="5251901"/>
            <a:ext cx="1244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4102100" cy="3530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133600" y="3505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76" y="5184269"/>
            <a:ext cx="1485900" cy="8382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12" y="5251901"/>
            <a:ext cx="1244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7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3124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38735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function (required)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626893">
            <a:off x="1543705" y="2230737"/>
            <a:ext cx="1057719" cy="1259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75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inputs: here there are two and order </a:t>
            </a:r>
            <a:r>
              <a:rPr lang="en-US" dirty="0" smtClean="0"/>
              <a:t>matters. (optional)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7119724">
            <a:off x="4946834" y="2519321"/>
            <a:ext cx="455909" cy="1429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5334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that function gives back. (optional)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7687035">
            <a:off x="4067820" y="4959867"/>
            <a:ext cx="855962" cy="1083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6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3429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295400" y="914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2" y="5085241"/>
            <a:ext cx="1663700" cy="5461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6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981200" y="1219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2" y="5082450"/>
            <a:ext cx="1676400" cy="8636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9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981200" y="15240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6" y="5028639"/>
            <a:ext cx="1676400" cy="11049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667000" y="18288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6" y="5028639"/>
            <a:ext cx="1676400" cy="11049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276600" y="22098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8" y="4972940"/>
            <a:ext cx="1676400" cy="11049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0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681" y="0"/>
            <a:ext cx="13244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Scope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scope: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scope: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4572000" cy="361681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981200" y="15240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05400"/>
            <a:ext cx="1460500" cy="241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32480"/>
            <a:ext cx="1371600" cy="190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7" y="5047799"/>
            <a:ext cx="1676400" cy="1155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90" y="6343611"/>
            <a:ext cx="1422400" cy="1905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371600" y="3733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9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143000" y="4114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38735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function (required)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626893">
            <a:off x="1543705" y="2230737"/>
            <a:ext cx="1057719" cy="1259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75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inputs: here there are two and order matters</a:t>
            </a:r>
            <a:r>
              <a:rPr lang="en-US" dirty="0" smtClean="0"/>
              <a:t>. (optional)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7119724">
            <a:off x="4946834" y="2519321"/>
            <a:ext cx="455909" cy="1429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5334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that function gives back. (optional)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7687035">
            <a:off x="4067820" y="4959867"/>
            <a:ext cx="855962" cy="1083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24200" y="3429000"/>
            <a:ext cx="0" cy="1295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4724400"/>
            <a:ext cx="3429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3429000"/>
            <a:ext cx="3429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3429000"/>
            <a:ext cx="0" cy="1295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733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 the function (local scope)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code inside the function is never executed unless you call the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143000" y="44196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143000" y="5029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0" y="1905000"/>
            <a:ext cx="3429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143000" y="5029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09600" y="2514600"/>
            <a:ext cx="3429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143000" y="5029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1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143000" y="52912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90800" y="14478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143000" y="52912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335" y="0"/>
            <a:ext cx="56791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Stringing Functions Together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552700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5710785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5524500" cy="23241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05200" y="32766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143000" y="52912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Functions can call other functions!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6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1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866900"/>
            <a:ext cx="4025900" cy="3124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057400" y="4191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call a function type the name and give the inputs required.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530207">
            <a:off x="3647107" y="4670114"/>
            <a:ext cx="762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19200" y="3124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3581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3581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219200" y="1066800"/>
            <a:ext cx="6858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3581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752600" y="2514600"/>
            <a:ext cx="6858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3581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38100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334000"/>
            <a:ext cx="3644900" cy="5461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40386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410200"/>
            <a:ext cx="3771900" cy="889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4478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465" y="0"/>
            <a:ext cx="3500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Nested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4502545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425166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number of vowels in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Computes percentage of vowels in name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92641"/>
            <a:ext cx="5638800" cy="21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866900"/>
            <a:ext cx="4025900" cy="3124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057400" y="19050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call a function type the name and give the inputs required.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530207">
            <a:off x="3647107" y="4670114"/>
            <a:ext cx="762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69" y="880710"/>
            <a:ext cx="622300" cy="533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057400" y="4191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866900"/>
            <a:ext cx="4025900" cy="3124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73318" y="270978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call a function type the name and give the inputs required.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530207">
            <a:off x="3647107" y="4670114"/>
            <a:ext cx="762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67" y="884268"/>
            <a:ext cx="1485900" cy="838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057400" y="4191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866900"/>
            <a:ext cx="4025900" cy="3124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95600" y="34290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call a function type the name and give the inputs required.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530207">
            <a:off x="3647107" y="4670114"/>
            <a:ext cx="762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67" y="884268"/>
            <a:ext cx="1485900" cy="838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057400" y="4191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79" y="0"/>
            <a:ext cx="203560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866900"/>
            <a:ext cx="4025900" cy="3124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057400" y="4191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0400" y="495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call a function type the name and give the inputs required.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2530207">
            <a:off x="3647107" y="4670114"/>
            <a:ext cx="762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67" y="884268"/>
            <a:ext cx="1485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74208</TotalTime>
  <Words>872</Words>
  <Application>Microsoft Macintosh PowerPoint</Application>
  <PresentationFormat>On-screen Show (4:3)</PresentationFormat>
  <Paragraphs>180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Functions + Scope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750</cp:revision>
  <dcterms:created xsi:type="dcterms:W3CDTF">2015-04-30T01:39:07Z</dcterms:created>
  <dcterms:modified xsi:type="dcterms:W3CDTF">2017-11-22T15:24:27Z</dcterms:modified>
</cp:coreProperties>
</file>