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4" r:id="rId3"/>
    <p:sldId id="315" r:id="rId4"/>
    <p:sldId id="318" r:id="rId5"/>
    <p:sldId id="316" r:id="rId6"/>
    <p:sldId id="317" r:id="rId7"/>
    <p:sldId id="319" r:id="rId8"/>
    <p:sldId id="320" r:id="rId9"/>
    <p:sldId id="321" r:id="rId10"/>
    <p:sldId id="322" r:id="rId11"/>
    <p:sldId id="323" r:id="rId12"/>
    <p:sldId id="32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6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3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6B62F-6CDB-6643-83D6-6E84EF207593}" type="datetimeFigureOut">
              <a:rPr lang="en-US" smtClean="0"/>
              <a:t>10/7/17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CF32-2EB1-1649-ABB4-D2F79104C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Monte Carlo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16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Trials Needed for Certain Precision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3" y="1572967"/>
            <a:ext cx="2959100" cy="228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4" y="2204130"/>
            <a:ext cx="1701800" cy="635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34" y="3171204"/>
            <a:ext cx="2679700" cy="647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198"/>
            <a:ext cx="9144000" cy="5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1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Trials Needed for Certain Precision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967"/>
            <a:ext cx="2959100" cy="2286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34" y="2204130"/>
            <a:ext cx="1701800" cy="635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34" y="3171204"/>
            <a:ext cx="2679700" cy="647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9676"/>
            <a:ext cx="9144000" cy="1696346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40" y="6075984"/>
            <a:ext cx="1892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9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Trials Needed for Certain Precision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154"/>
            <a:ext cx="9144000" cy="591807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87" y="2716315"/>
            <a:ext cx="3263900" cy="393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7258"/>
            <a:ext cx="9144000" cy="14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Monte Carlo Simulation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Use simulation to get a handle on randomness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Estimate probabilities of events</a:t>
            </a:r>
          </a:p>
          <a:p>
            <a:pPr lvl="2"/>
            <a:r>
              <a:rPr lang="en-US" sz="1600" dirty="0" smtClean="0"/>
              <a:t>Probability of getting straight flush</a:t>
            </a:r>
          </a:p>
          <a:p>
            <a:pPr lvl="1"/>
            <a:r>
              <a:rPr lang="en-US" sz="2000" dirty="0" smtClean="0"/>
              <a:t>Estimate expected values</a:t>
            </a:r>
          </a:p>
          <a:p>
            <a:pPr lvl="2"/>
            <a:r>
              <a:rPr lang="en-US" sz="1600" dirty="0" smtClean="0"/>
              <a:t>Expected return of portfolio</a:t>
            </a:r>
          </a:p>
          <a:p>
            <a:pPr lvl="2"/>
            <a:r>
              <a:rPr lang="en-US" sz="1600" dirty="0" smtClean="0"/>
              <a:t>Payout of gambling strategy</a:t>
            </a:r>
          </a:p>
          <a:p>
            <a:pPr lvl="1"/>
            <a:r>
              <a:rPr lang="en-US" sz="2000" dirty="0" smtClean="0"/>
              <a:t>Approximate stochastic optimization problems</a:t>
            </a:r>
          </a:p>
          <a:p>
            <a:pPr lvl="2"/>
            <a:r>
              <a:rPr lang="en-US" sz="1600" dirty="0" smtClean="0"/>
              <a:t>Newsvendor problem</a:t>
            </a:r>
          </a:p>
          <a:p>
            <a:pPr lvl="2"/>
            <a:r>
              <a:rPr lang="en-US" sz="1600" dirty="0" smtClean="0"/>
              <a:t>Evaluate heuristics</a:t>
            </a:r>
          </a:p>
          <a:p>
            <a:pPr lvl="1"/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8217" cy="637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783" y="0"/>
            <a:ext cx="1958217" cy="6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Probability w. Dice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What is the probability that the max number of three six sided dice is greater than 3?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Roll three 6 sided die N times.</a:t>
            </a:r>
          </a:p>
          <a:p>
            <a:pPr lvl="1"/>
            <a:r>
              <a:rPr lang="en-US" sz="2000" dirty="0" smtClean="0"/>
              <a:t>For each roll, compute the max of the three dice</a:t>
            </a:r>
          </a:p>
          <a:p>
            <a:pPr lvl="1"/>
            <a:r>
              <a:rPr lang="en-US" sz="2000" dirty="0" smtClean="0"/>
              <a:t>Count the number that are greater than 3-  call count_3</a:t>
            </a:r>
          </a:p>
          <a:p>
            <a:pPr lvl="1"/>
            <a:r>
              <a:rPr lang="en-US" sz="2000" dirty="0" smtClean="0"/>
              <a:t>Estimate the probability as count_3/N.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987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Probability of a Straight Flush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What is the probability of being dealt a straight flush in a 5 card poker hand?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Generate N 5 card poker hands.</a:t>
            </a:r>
          </a:p>
          <a:p>
            <a:pPr lvl="1"/>
            <a:r>
              <a:rPr lang="en-US" sz="2000" dirty="0" smtClean="0"/>
              <a:t>Count how many are a straight flush -  call </a:t>
            </a:r>
            <a:r>
              <a:rPr lang="en-US" sz="2000" dirty="0" err="1" smtClean="0"/>
              <a:t>count_sf</a:t>
            </a:r>
            <a:endParaRPr lang="en-US" sz="2000" dirty="0" smtClean="0"/>
          </a:p>
          <a:p>
            <a:pPr lvl="1"/>
            <a:r>
              <a:rPr lang="en-US" sz="2000" dirty="0" smtClean="0"/>
              <a:t>Estimate the probability as </a:t>
            </a:r>
            <a:r>
              <a:rPr lang="en-US" sz="2000" dirty="0" err="1" smtClean="0"/>
              <a:t>count_sf</a:t>
            </a:r>
            <a:r>
              <a:rPr lang="en-US" sz="2000" dirty="0" smtClean="0"/>
              <a:t>/N.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395" y="1085840"/>
            <a:ext cx="2428584" cy="191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Estimating Expected Value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Interested in collecting baseball cards coming out of cereal boxes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There are 5 types of cards</a:t>
            </a:r>
          </a:p>
          <a:p>
            <a:endParaRPr lang="en-US" sz="2400" dirty="0" smtClean="0"/>
          </a:p>
          <a:p>
            <a:r>
              <a:rPr lang="en-US" sz="2400" dirty="0" smtClean="0"/>
              <a:t>Buy 4 boxes, come home, open all boxes and check all cards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is the expected number of different cards</a:t>
            </a:r>
          </a:p>
          <a:p>
            <a:endParaRPr lang="en-US" sz="2400" dirty="0"/>
          </a:p>
          <a:p>
            <a:r>
              <a:rPr lang="en-US" sz="2400" dirty="0" smtClean="0"/>
              <a:t>E.g</a:t>
            </a:r>
            <a:r>
              <a:rPr lang="en-US" sz="2400" dirty="0"/>
              <a:t>.</a:t>
            </a:r>
            <a:r>
              <a:rPr lang="en-US" sz="2400" dirty="0" smtClean="0"/>
              <a:t> if we get the cards 1, 3, 3, 5 out of 4 boxes, then the number of different cards is 3.</a:t>
            </a:r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5536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Monte Carlo Approach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Assumption: </a:t>
            </a:r>
            <a:r>
              <a:rPr lang="en-US" sz="2400" dirty="0" smtClean="0"/>
              <a:t>The probability of getting each card out of a box is equal</a:t>
            </a:r>
          </a:p>
          <a:p>
            <a:endParaRPr lang="en-US" sz="2400" dirty="0"/>
          </a:p>
          <a:p>
            <a:r>
              <a:rPr lang="en-US" sz="2400" dirty="0" smtClean="0"/>
              <a:t>Generate the cards coming out of the 4 purchased boxes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Count the number of different </a:t>
            </a:r>
            <a:r>
              <a:rPr lang="en-US" sz="2400" dirty="0" smtClean="0"/>
              <a:t>cards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Replicate N times and report average over the N trials.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719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a Confidence Interval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85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Each time we rerun the Monte Carlo we get different results due to the inherent randomness</a:t>
            </a:r>
          </a:p>
          <a:p>
            <a:endParaRPr lang="en-US" sz="2400" dirty="0"/>
          </a:p>
          <a:p>
            <a:r>
              <a:rPr lang="en-US" sz="2400" dirty="0" smtClean="0"/>
              <a:t>How much confidence can we put on our estimates?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Let X be the random variable that represents the number of different cards that we get.</a:t>
            </a:r>
          </a:p>
          <a:p>
            <a:endParaRPr lang="en-US" sz="2400" dirty="0"/>
          </a:p>
          <a:p>
            <a:r>
              <a:rPr lang="en-US" sz="2400" dirty="0" smtClean="0"/>
              <a:t>We are interested in estimating the expected value of X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endParaRPr lang="en-US" sz="1800" dirty="0"/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pPr marL="457200" lvl="1" indent="0">
              <a:buFont typeface="Arial"/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103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Building a Confidence Interval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07" y="1577111"/>
            <a:ext cx="7429500" cy="1511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56" y="3820022"/>
            <a:ext cx="2108200" cy="889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64" y="3810751"/>
            <a:ext cx="3683000" cy="889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07" y="5476687"/>
            <a:ext cx="19812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245802" y="4292334"/>
            <a:ext cx="1372006" cy="100123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92"/>
            <a:ext cx="8229600" cy="98494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Number of Trials Needed for Certain Precision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6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07" y="4466180"/>
            <a:ext cx="1981200" cy="635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330"/>
            <a:ext cx="9144000" cy="204231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35" y="5229053"/>
            <a:ext cx="139700" cy="2032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67180">
            <a:off x="5552914" y="5148473"/>
            <a:ext cx="454246" cy="101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07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27426</TotalTime>
  <Words>352</Words>
  <Application>Microsoft Macintosh PowerPoint</Application>
  <PresentationFormat>On-screen Show (4:3)</PresentationFormat>
  <Paragraphs>204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Lecture 9</vt:lpstr>
      <vt:lpstr>Monte Carlo Simulation</vt:lpstr>
      <vt:lpstr>Probability w. Dice</vt:lpstr>
      <vt:lpstr>Probability of a Straight Flush</vt:lpstr>
      <vt:lpstr>Estimating Expected Value</vt:lpstr>
      <vt:lpstr>Monte Carlo Approach</vt:lpstr>
      <vt:lpstr>Building a Confidence Interval</vt:lpstr>
      <vt:lpstr>Building a Confidence Interval</vt:lpstr>
      <vt:lpstr>Number of Trials Needed for Certain Precision</vt:lpstr>
      <vt:lpstr>Number of Trials Needed for Certain Precision</vt:lpstr>
      <vt:lpstr>Number of Trials Needed for Certain Precision</vt:lpstr>
      <vt:lpstr>Number of Trials Needed for Certain Precision</vt:lpstr>
    </vt:vector>
  </TitlesOfParts>
  <Company>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Feldman</dc:creator>
  <cp:lastModifiedBy>Jacob Feldman</cp:lastModifiedBy>
  <cp:revision>211</cp:revision>
  <dcterms:created xsi:type="dcterms:W3CDTF">2016-03-02T22:58:58Z</dcterms:created>
  <dcterms:modified xsi:type="dcterms:W3CDTF">2017-10-07T15:26:41Z</dcterms:modified>
</cp:coreProperties>
</file>