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596" r:id="rId3"/>
    <p:sldId id="604" r:id="rId4"/>
    <p:sldId id="605" r:id="rId5"/>
    <p:sldId id="606" r:id="rId6"/>
    <p:sldId id="609" r:id="rId7"/>
    <p:sldId id="611" r:id="rId8"/>
    <p:sldId id="610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30" r:id="rId24"/>
    <p:sldId id="629" r:id="rId25"/>
    <p:sldId id="628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26" r:id="rId36"/>
    <p:sldId id="627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8" autoAdjust="0"/>
    <p:restoredTop sz="90704" autoAdjust="0"/>
  </p:normalViewPr>
  <p:slideViewPr>
    <p:cSldViewPr>
      <p:cViewPr varScale="1">
        <p:scale>
          <a:sx n="92" d="100"/>
          <a:sy n="92" d="100"/>
        </p:scale>
        <p:origin x="19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List Comprehension and Python Packages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962400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062" y="0"/>
            <a:ext cx="2053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Speed-Up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look at the time to generate the first one million multiple of 3: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6705600" cy="4103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05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Jupyter</a:t>
            </a:r>
            <a:r>
              <a:rPr lang="en-US" dirty="0"/>
              <a:t> magic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43000" y="2133600"/>
            <a:ext cx="838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4038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4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062" y="0"/>
            <a:ext cx="20536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Speed-Up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look at the time to generate the first one million multiple of 3: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List comprehension is almost twice as fast just for this simple task!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6705600" cy="4103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05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Jupyter</a:t>
            </a:r>
            <a:r>
              <a:rPr lang="en-US" dirty="0"/>
              <a:t> magic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43000" y="2133600"/>
            <a:ext cx="838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4038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7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691" y="0"/>
            <a:ext cx="49083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Another Simple Example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task of converting a list of strings to a list of </a:t>
            </a:r>
            <a:r>
              <a:rPr lang="en-US" sz="2000" dirty="0" err="1"/>
              <a:t>ints</a:t>
            </a:r>
            <a:r>
              <a:rPr lang="en-US" sz="2000" dirty="0"/>
              <a:t>: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6489700" cy="446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Now:</a:t>
            </a:r>
          </a:p>
        </p:txBody>
      </p:sp>
    </p:spTree>
    <p:extLst>
      <p:ext uri="{BB962C8B-B14F-4D97-AF65-F5344CB8AC3E}">
        <p14:creationId xmlns:p14="http://schemas.microsoft.com/office/powerpoint/2010/main" val="59980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638" y="0"/>
            <a:ext cx="46024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Adding an 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We can throw in an if statement in the list comprehension. Let’s say we only want even multiples of 3: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792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1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638" y="0"/>
            <a:ext cx="46024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Adding an 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We can throw in an if statement in the list comprehension. Let’s say we only want even multiples of 3: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7924800" cy="1828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1" y="2723583"/>
            <a:ext cx="1854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638" y="0"/>
            <a:ext cx="46024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Adding an 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We can throw in an if statement in the list comprehension. Let’s say we only want even multiples of 3: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7924800" cy="182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77" y="2779282"/>
            <a:ext cx="209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638" y="0"/>
            <a:ext cx="46024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Adding an if Statement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We can throw in an if statement in the list comprehension. Let’s say we only want even multiples of 3: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 algn="ctr"/>
            <a:r>
              <a:rPr lang="en-US" sz="2000" dirty="0"/>
              <a:t>And so on…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7924800" cy="182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77" y="2779282"/>
            <a:ext cx="209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0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511" y="0"/>
            <a:ext cx="59047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Comprehension with Files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4902200" cy="134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819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Without list comprehension, here is how we got a list of the lines: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657600"/>
            <a:ext cx="6346442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9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511" y="0"/>
            <a:ext cx="59047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Comprehension with Files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4902200" cy="134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819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With list comprehension: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86200"/>
            <a:ext cx="7589494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4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4270" y="0"/>
            <a:ext cx="52972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Dictionary Comprehension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143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We also employ these ideas using dictionaries: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7353300" cy="173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343400"/>
            <a:ext cx="7467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087" y="0"/>
            <a:ext cx="39755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Comprehension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List comprehension is useful for efficient and concise list creation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Faster than a for loop due to C implementation.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Sometimes they are less readable than for loops.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Very useful for reading files.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There is also dictionary comprehension.</a:t>
            </a:r>
          </a:p>
          <a:p>
            <a:pPr lvl="1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We will begin with somewhat arbitrary uses and then move to more application that can make certain tasks way easier!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446" y="0"/>
            <a:ext cx="340888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Python Packages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Python has many built in packages that makes things a lot easier.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Here are the main ones we will consider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 err="1"/>
              <a:t>os</a:t>
            </a:r>
            <a:r>
              <a:rPr lang="en-US" sz="2000" dirty="0"/>
              <a:t>: operator system interface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 err="1"/>
              <a:t>numpy</a:t>
            </a:r>
            <a:r>
              <a:rPr lang="en-US" sz="2000" dirty="0"/>
              <a:t>: matrix algebra, random number generation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 err="1"/>
              <a:t>scipy</a:t>
            </a:r>
            <a:r>
              <a:rPr lang="en-US" sz="2000" dirty="0"/>
              <a:t>: random number generation, optimization 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/>
              <a:t>pandas</a:t>
            </a:r>
            <a:r>
              <a:rPr lang="en-US" sz="2000" dirty="0"/>
              <a:t>: reading </a:t>
            </a:r>
            <a:r>
              <a:rPr lang="en-US" sz="2000" dirty="0" err="1"/>
              <a:t>csv</a:t>
            </a:r>
            <a:r>
              <a:rPr lang="en-US" sz="2000" dirty="0"/>
              <a:t>/</a:t>
            </a:r>
            <a:r>
              <a:rPr lang="en-US" sz="2000" dirty="0" err="1"/>
              <a:t>xls</a:t>
            </a:r>
            <a:r>
              <a:rPr lang="en-US" sz="2000" dirty="0"/>
              <a:t> files, data analytics, plotting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20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475" y="0"/>
            <a:ext cx="54088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Importing Python Packages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There are two main ways to import packages: </a:t>
            </a:r>
          </a:p>
          <a:p>
            <a:pPr lvl="1"/>
            <a:endParaRPr lang="en-US" sz="2000" dirty="0"/>
          </a:p>
          <a:p>
            <a:pPr algn="ctr"/>
            <a:r>
              <a:rPr lang="en-US" dirty="0"/>
              <a:t>Using the mean module in the </a:t>
            </a:r>
            <a:r>
              <a:rPr lang="en-US" dirty="0" err="1"/>
              <a:t>numpy</a:t>
            </a:r>
            <a:r>
              <a:rPr lang="en-US" dirty="0"/>
              <a:t> package </a:t>
            </a:r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41402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648200"/>
            <a:ext cx="40640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49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9368" y="0"/>
            <a:ext cx="23870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OS Package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os</a:t>
            </a:r>
            <a:r>
              <a:rPr lang="en-US" sz="2000" dirty="0"/>
              <a:t> package helps us interact with the operation system.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With the </a:t>
            </a:r>
            <a:r>
              <a:rPr lang="en-US" sz="2000" dirty="0" err="1"/>
              <a:t>os</a:t>
            </a:r>
            <a:r>
              <a:rPr lang="en-US" sz="2000" dirty="0"/>
              <a:t> package we can: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View/change working directory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View contents of folder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Create new folder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Walk over the contents of entire folder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65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704" y="0"/>
            <a:ext cx="249637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My Desktop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283200" cy="49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4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618" y="0"/>
            <a:ext cx="30565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File Directories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7620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8527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147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38339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3536950" y="22220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909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05400" y="39101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343400" y="22337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05200" y="42911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768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562600" y="42911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76800"/>
            <a:ext cx="1409700" cy="800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5273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set my working directory to the Desktop?</a:t>
            </a:r>
          </a:p>
        </p:txBody>
      </p:sp>
    </p:spTree>
    <p:extLst>
      <p:ext uri="{BB962C8B-B14F-4D97-AF65-F5344CB8AC3E}">
        <p14:creationId xmlns:p14="http://schemas.microsoft.com/office/powerpoint/2010/main" val="397215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618" y="0"/>
            <a:ext cx="30565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File Directories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914400"/>
            <a:ext cx="5024516" cy="1024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133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Input is file path as string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Directories separated by forward slash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04800" y="13716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618" y="0"/>
            <a:ext cx="30565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File Directories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914400"/>
            <a:ext cx="5024516" cy="1024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057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Input is file path as string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Directories separated by forward slash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200400"/>
            <a:ext cx="4790782" cy="11178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95800" y="4343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Returns current working directory as string.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04800" y="13716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618" y="0"/>
            <a:ext cx="30565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File Directories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914400"/>
            <a:ext cx="5024516" cy="1024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057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Input is file path as string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Directories separated by forward slash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200400"/>
            <a:ext cx="4790782" cy="11178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95800" y="4343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Returns current working directory as string.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029200"/>
            <a:ext cx="4724400" cy="128503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72000" y="640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Returns list of strings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04800" y="13716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5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8243" y="0"/>
            <a:ext cx="64293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Absolute Reference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1676400" y="33528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10" y="1219200"/>
            <a:ext cx="528679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7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1676400" y="33528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10" y="1219200"/>
            <a:ext cx="5286790" cy="252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419600"/>
            <a:ext cx="5131554" cy="977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8243" y="0"/>
            <a:ext cx="64293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Absolute Reference</a:t>
            </a:r>
          </a:p>
        </p:txBody>
      </p:sp>
    </p:spTree>
    <p:extLst>
      <p:ext uri="{BB962C8B-B14F-4D97-AF65-F5344CB8AC3E}">
        <p14:creationId xmlns:p14="http://schemas.microsoft.com/office/powerpoint/2010/main" val="309504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087" y="0"/>
            <a:ext cx="39755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Comprehension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Basic use - let’s create a list of the first 10 multiples of 3: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41077"/>
            <a:ext cx="4762500" cy="2397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</p:spTree>
    <p:extLst>
      <p:ext uri="{BB962C8B-B14F-4D97-AF65-F5344CB8AC3E}">
        <p14:creationId xmlns:p14="http://schemas.microsoft.com/office/powerpoint/2010/main" val="103894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1676400" y="33528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10" y="1219200"/>
            <a:ext cx="5286790" cy="252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419600"/>
            <a:ext cx="5131554" cy="977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8243" y="0"/>
            <a:ext cx="64293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Absolute Reference</a:t>
            </a:r>
          </a:p>
        </p:txBody>
      </p:sp>
    </p:spTree>
    <p:extLst>
      <p:ext uri="{BB962C8B-B14F-4D97-AF65-F5344CB8AC3E}">
        <p14:creationId xmlns:p14="http://schemas.microsoft.com/office/powerpoint/2010/main" val="3556883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1676400" y="33528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7592" y="0"/>
            <a:ext cx="62706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Relative Reference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066800"/>
            <a:ext cx="5076216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6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304800" y="13716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7592" y="0"/>
            <a:ext cx="62706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Relative Reference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066800"/>
            <a:ext cx="5076216" cy="374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5029200"/>
            <a:ext cx="3124200" cy="17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8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304800" y="13716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44375" y="0"/>
            <a:ext cx="5237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Join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066800"/>
            <a:ext cx="5029200" cy="15703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95800" y="2895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Don’t have to worry about formatting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Returns a string that represents new directory</a:t>
            </a:r>
          </a:p>
        </p:txBody>
      </p:sp>
    </p:spTree>
    <p:extLst>
      <p:ext uri="{BB962C8B-B14F-4D97-AF65-F5344CB8AC3E}">
        <p14:creationId xmlns:p14="http://schemas.microsoft.com/office/powerpoint/2010/main" val="285717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1303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0432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5262"/>
            <a:ext cx="1130300" cy="113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244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Data_1</a:t>
            </a:r>
          </a:p>
        </p:txBody>
      </p:sp>
      <p:cxnSp>
        <p:nvCxnSpPr>
          <p:cNvPr id="12" name="Straight Arrow Connector 11"/>
          <p:cNvCxnSpPr>
            <a:stCxn id="5" idx="2"/>
            <a:endCxn id="10" idx="0"/>
          </p:cNvCxnSpPr>
          <p:nvPr/>
        </p:nvCxnSpPr>
        <p:spPr>
          <a:xfrm flipH="1">
            <a:off x="869950" y="2412594"/>
            <a:ext cx="844550" cy="392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81462"/>
            <a:ext cx="1130300" cy="1130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38400" y="41006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Data_2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76400" y="2424262"/>
            <a:ext cx="67945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67300"/>
            <a:ext cx="1041400" cy="8001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95600" y="4481662"/>
            <a:ext cx="0" cy="43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67300"/>
            <a:ext cx="1409700" cy="8001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10000" y="838200"/>
            <a:ext cx="0" cy="5943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304800" y="1371600"/>
            <a:ext cx="6096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44375" y="0"/>
            <a:ext cx="5237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Navigating – Join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066800"/>
            <a:ext cx="5029200" cy="15703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95800" y="2895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Don’t have to worry about formatting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Returns a string that represents new directory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523" y="4343400"/>
            <a:ext cx="5315411" cy="12572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72000" y="571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Can give </a:t>
            </a:r>
            <a:r>
              <a:rPr lang="en-US" dirty="0" err="1"/>
              <a:t>listdir</a:t>
            </a:r>
            <a:r>
              <a:rPr lang="en-US" dirty="0"/>
              <a:t>() a directory as a string as input.</a:t>
            </a:r>
          </a:p>
        </p:txBody>
      </p:sp>
    </p:spTree>
    <p:extLst>
      <p:ext uri="{BB962C8B-B14F-4D97-AF65-F5344CB8AC3E}">
        <p14:creationId xmlns:p14="http://schemas.microsoft.com/office/powerpoint/2010/main" val="2087037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739" y="0"/>
            <a:ext cx="300830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Numpy</a:t>
            </a:r>
            <a:r>
              <a:rPr lang="en-US" sz="3600" b="1" dirty="0">
                <a:solidFill>
                  <a:schemeClr val="bg1"/>
                </a:solidFill>
              </a:rPr>
              <a:t> + </a:t>
            </a:r>
            <a:r>
              <a:rPr lang="en-US" sz="3600" b="1" dirty="0" err="1">
                <a:solidFill>
                  <a:schemeClr val="bg1"/>
                </a:solidFill>
              </a:rPr>
              <a:t>Scipy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These package are useful for simulation and efficient computation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Things we can do with </a:t>
            </a:r>
            <a:r>
              <a:rPr lang="en-US" sz="2000" dirty="0" err="1"/>
              <a:t>numpy</a:t>
            </a:r>
            <a:r>
              <a:rPr lang="en-US" sz="2000" dirty="0"/>
              <a:t> and </a:t>
            </a:r>
            <a:r>
              <a:rPr lang="en-US" sz="2000" dirty="0" err="1"/>
              <a:t>scipy</a:t>
            </a:r>
            <a:r>
              <a:rPr lang="en-US" sz="2000" dirty="0"/>
              <a:t>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Generate random numbers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Matrix algebra – matrix inversion, eigenvalues, dot products, </a:t>
            </a:r>
            <a:r>
              <a:rPr lang="en-US" sz="2000" dirty="0" err="1"/>
              <a:t>etc</a:t>
            </a:r>
            <a:r>
              <a:rPr lang="en-US" sz="2000" dirty="0"/>
              <a:t> …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Solve linear program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238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79" y="0"/>
            <a:ext cx="15658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Pandas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This will be our main package for data analytics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Things we can do with pandas: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Read/write </a:t>
            </a:r>
            <a:r>
              <a:rPr lang="en-US" sz="2000" dirty="0" err="1"/>
              <a:t>csv</a:t>
            </a:r>
            <a:r>
              <a:rPr lang="en-US" sz="2000" dirty="0"/>
              <a:t> and excel files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SQL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Data visualization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Regression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68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087" y="0"/>
            <a:ext cx="39755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List Comprehension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Basic use - let’s create a list of the first 10 multiples of 3: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41077"/>
            <a:ext cx="4762500" cy="2397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724400"/>
            <a:ext cx="5702300" cy="15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8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82" y="0"/>
            <a:ext cx="23903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Closer Look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take a closer look at the list comprehension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 algn="ctr"/>
            <a:r>
              <a:rPr lang="en-US" sz="2000" dirty="0"/>
              <a:t>“Place </a:t>
            </a:r>
            <a:r>
              <a:rPr lang="en-US" sz="2000" dirty="0" err="1"/>
              <a:t>i</a:t>
            </a:r>
            <a:r>
              <a:rPr lang="en-US" sz="2000" dirty="0"/>
              <a:t>*3 in the list for each </a:t>
            </a:r>
            <a:r>
              <a:rPr lang="en-US" sz="2000" dirty="0" err="1"/>
              <a:t>i</a:t>
            </a:r>
            <a:r>
              <a:rPr lang="en-US" sz="2000" dirty="0"/>
              <a:t> from 0 to 9”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4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3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82" y="0"/>
            <a:ext cx="23903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Closer Look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take a closer look at the list comprehension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47000" cy="939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1778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82" y="0"/>
            <a:ext cx="23903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Closer Look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take a closer look at the list comprehension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47000" cy="939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019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1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82" y="0"/>
            <a:ext cx="23903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Closer Look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take a closer look at the list comprehension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47000" cy="939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7000"/>
            <a:ext cx="2260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682" y="0"/>
            <a:ext cx="23903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Closer Look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Let’s take a closer look at the list comprehension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 algn="ctr"/>
            <a:r>
              <a:rPr lang="en-US" sz="2000" dirty="0"/>
              <a:t>And so on…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47000" cy="939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7000"/>
            <a:ext cx="2260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45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75807</TotalTime>
  <Words>797</Words>
  <Application>Microsoft Macintosh PowerPoint</Application>
  <PresentationFormat>On-screen Show (4:3)</PresentationFormat>
  <Paragraphs>290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Calibri</vt:lpstr>
      <vt:lpstr>Arial</vt:lpstr>
      <vt:lpstr>Office Theme</vt:lpstr>
      <vt:lpstr>List Comprehension and Python Packages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Feldman, Jacob</cp:lastModifiedBy>
  <cp:revision>794</cp:revision>
  <dcterms:created xsi:type="dcterms:W3CDTF">2015-04-30T01:39:07Z</dcterms:created>
  <dcterms:modified xsi:type="dcterms:W3CDTF">2018-10-03T12:53:38Z</dcterms:modified>
</cp:coreProperties>
</file>