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1"/>
  </p:notesMasterIdLst>
  <p:sldIdLst>
    <p:sldId id="256" r:id="rId2"/>
    <p:sldId id="596" r:id="rId3"/>
    <p:sldId id="598" r:id="rId4"/>
    <p:sldId id="602" r:id="rId5"/>
    <p:sldId id="603" r:id="rId6"/>
    <p:sldId id="604" r:id="rId7"/>
    <p:sldId id="599" r:id="rId8"/>
    <p:sldId id="600" r:id="rId9"/>
    <p:sldId id="601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65" r:id="rId23"/>
    <p:sldId id="666" r:id="rId24"/>
    <p:sldId id="667" r:id="rId25"/>
    <p:sldId id="629" r:id="rId26"/>
    <p:sldId id="617" r:id="rId27"/>
    <p:sldId id="631" r:id="rId28"/>
    <p:sldId id="628" r:id="rId29"/>
    <p:sldId id="618" r:id="rId30"/>
    <p:sldId id="619" r:id="rId31"/>
    <p:sldId id="620" r:id="rId32"/>
    <p:sldId id="621" r:id="rId33"/>
    <p:sldId id="622" r:id="rId34"/>
    <p:sldId id="623" r:id="rId35"/>
    <p:sldId id="625" r:id="rId36"/>
    <p:sldId id="624" r:id="rId37"/>
    <p:sldId id="626" r:id="rId38"/>
    <p:sldId id="627" r:id="rId39"/>
    <p:sldId id="632" r:id="rId40"/>
    <p:sldId id="633" r:id="rId41"/>
    <p:sldId id="634" r:id="rId42"/>
    <p:sldId id="635" r:id="rId43"/>
    <p:sldId id="636" r:id="rId44"/>
    <p:sldId id="637" r:id="rId45"/>
    <p:sldId id="638" r:id="rId46"/>
    <p:sldId id="639" r:id="rId47"/>
    <p:sldId id="642" r:id="rId48"/>
    <p:sldId id="643" r:id="rId49"/>
    <p:sldId id="640" r:id="rId50"/>
    <p:sldId id="641" r:id="rId51"/>
    <p:sldId id="659" r:id="rId52"/>
    <p:sldId id="660" r:id="rId53"/>
    <p:sldId id="661" r:id="rId54"/>
    <p:sldId id="644" r:id="rId55"/>
    <p:sldId id="645" r:id="rId56"/>
    <p:sldId id="646" r:id="rId57"/>
    <p:sldId id="647" r:id="rId58"/>
    <p:sldId id="648" r:id="rId59"/>
    <p:sldId id="651" r:id="rId60"/>
    <p:sldId id="649" r:id="rId61"/>
    <p:sldId id="650" r:id="rId62"/>
    <p:sldId id="652" r:id="rId63"/>
    <p:sldId id="653" r:id="rId64"/>
    <p:sldId id="654" r:id="rId65"/>
    <p:sldId id="655" r:id="rId66"/>
    <p:sldId id="656" r:id="rId67"/>
    <p:sldId id="657" r:id="rId68"/>
    <p:sldId id="658" r:id="rId69"/>
    <p:sldId id="662" r:id="rId70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0724" autoAdjust="0"/>
  </p:normalViewPr>
  <p:slideViewPr>
    <p:cSldViewPr>
      <p:cViewPr>
        <p:scale>
          <a:sx n="100" d="100"/>
          <a:sy n="100" d="100"/>
        </p:scale>
        <p:origin x="-90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gs" Target="tags/tag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46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Intro to Python Objects – Part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581400"/>
            <a:ext cx="4914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761" y="0"/>
            <a:ext cx="44602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Arithmetic Operations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7145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67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= comment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71600" y="2057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76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761" y="0"/>
            <a:ext cx="44602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Arithmetic Operations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714500" cy="2095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24384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761" y="0"/>
            <a:ext cx="44602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Arithmetic Operations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714500" cy="2095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24384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91000"/>
            <a:ext cx="26797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9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761" y="0"/>
            <a:ext cx="44602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Arithmetic Operations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714500" cy="2095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24384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91000"/>
            <a:ext cx="26797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343400"/>
            <a:ext cx="2921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5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689600" cy="3136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143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description variable name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1600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47244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 for creating variable names: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 descriptive and separate words with underscore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spaces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punctuation other than underscore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3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689600" cy="3136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143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description variable name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1600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81600" y="4343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backslash lets you continue your block of code on the next line. 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162800" y="3048000"/>
            <a:ext cx="1524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0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689600" cy="3136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143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description variable name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1600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81600" y="4343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backslash lets you continue your block of code on the next line. 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162800" y="3048000"/>
            <a:ext cx="1524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2667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can create variables that are a function of other variables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828800" y="27432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91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689600" cy="31369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13716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09" y="4642437"/>
            <a:ext cx="1981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689600" cy="31369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167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00600"/>
            <a:ext cx="19812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689600" cy="31369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1981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00600"/>
            <a:ext cx="1981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4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0489" y="0"/>
            <a:ext cx="31047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Python Objects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Variables are simply names that are used to keep track of information.</a:t>
            </a:r>
          </a:p>
          <a:p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Variables are created when they are first assigned a value.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Variables must be assigned before they can be used.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Variables will take the form of Python objects. We will use 3 different objects: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/>
              <a:t>Numbers</a:t>
            </a:r>
            <a:r>
              <a:rPr lang="en-US" sz="2000" dirty="0" smtClean="0"/>
              <a:t>: integers, real number, </a:t>
            </a:r>
            <a:r>
              <a:rPr lang="en-US" sz="2000" dirty="0" err="1" smtClean="0"/>
              <a:t>etc</a:t>
            </a:r>
            <a:r>
              <a:rPr lang="en-US" sz="2000" dirty="0" smtClean="0"/>
              <a:t> …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/>
              <a:t>Strings</a:t>
            </a:r>
            <a:r>
              <a:rPr lang="en-US" sz="2000" dirty="0" smtClean="0"/>
              <a:t>: ordered sequences of characters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/>
              <a:t>Lists</a:t>
            </a:r>
            <a:r>
              <a:rPr lang="en-US" sz="2000" dirty="0" smtClean="0"/>
              <a:t>: ordered collection of objects</a:t>
            </a:r>
          </a:p>
          <a:p>
            <a:pPr marL="800100" lvl="1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Python objects are </a:t>
            </a:r>
            <a:r>
              <a:rPr lang="en-US" sz="2000" b="1" dirty="0" smtClean="0"/>
              <a:t>dynamically typed</a:t>
            </a:r>
            <a:r>
              <a:rPr lang="en-US" sz="2000" dirty="0" smtClean="0"/>
              <a:t>, meaning you don’t have to declare the type of the variable upon creation.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792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689600" cy="31369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2590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74" y="4742232"/>
            <a:ext cx="2171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689600" cy="31369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478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74" y="4742232"/>
            <a:ext cx="21717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5400" y="4572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just prints the value stored in the variable so we can see it.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38600" y="40386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4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will often find yourself updating variables: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2044700" cy="622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3124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other code executes…want to add 1 to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will often find yourself updating variables: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2044700" cy="622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3124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other code executes…want to add 1 to count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62400"/>
            <a:ext cx="35306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84" y="0"/>
            <a:ext cx="313859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will often find yourself updating variables: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2044700" cy="622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3124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other code executes…want to add 1 to count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114800"/>
            <a:ext cx="27813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9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161" y="0"/>
            <a:ext cx="19454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Booleans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Boolean type can be viewed as numeric in nature because its values (True and False) are just customized versions of the integers 1 and 0.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True and False behave in the same way as 1 and 0, they just make the code more readable.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Let us check if specified conditions are true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458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161" y="0"/>
            <a:ext cx="19454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Booleans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Creating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variable: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Note that the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does behave exactly like a 1: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438400"/>
            <a:ext cx="3517900" cy="161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257800"/>
            <a:ext cx="2984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218" y="0"/>
            <a:ext cx="348732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Conditional Tests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Sets the variables x equal to 5.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Asks if x is equal to 5.  Returns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Asks if x is less than or equal to 4. Returns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05000"/>
            <a:ext cx="1358900" cy="62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352800"/>
            <a:ext cx="15367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105400"/>
            <a:ext cx="15113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274" y="0"/>
            <a:ext cx="14912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Python strings are an ordered collection of characters (usually these characters will be letters and numbers) used to represent text.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String are created by placing single or double quotation marks around a sequence of characters.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Strings support the following operations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oncatenation (combining strings)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licing (extracting sections)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Indexing (fetching by offset)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the list goes on ….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617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274" y="0"/>
            <a:ext cx="14912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Let’s create our first strings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2044700"/>
            <a:ext cx="3759200" cy="275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105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You can create a string with either single or double quotes.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 is a left to right ordering that we will explore on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3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529" y="0"/>
            <a:ext cx="36787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create our first variables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120900"/>
            <a:ext cx="1714500" cy="260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502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code executes from top to bottom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0200" y="2667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08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3540" y="0"/>
            <a:ext cx="32386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Indexing Strings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can access the characters of the string through their </a:t>
            </a:r>
            <a:r>
              <a:rPr lang="en-US" sz="2000" b="1" dirty="0" smtClean="0"/>
              <a:t>index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dirty="0" smtClean="0"/>
              <a:t>Slicing single characters through e index: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4737100" cy="635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78364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0213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95777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65636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70705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72200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59" y="2403207"/>
            <a:ext cx="88900" cy="139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86" y="2403208"/>
            <a:ext cx="76200" cy="139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72" y="2392068"/>
            <a:ext cx="88900" cy="139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72" y="2403208"/>
            <a:ext cx="88900" cy="1397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76" y="2403208"/>
            <a:ext cx="101600" cy="1397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03" y="2403208"/>
            <a:ext cx="88900" cy="139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80" y="2403208"/>
            <a:ext cx="88900" cy="139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33600" y="36576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(pretend there aren’t spaces between the letters)</a:t>
            </a:r>
            <a:endParaRPr lang="en-US" sz="1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4648200"/>
            <a:ext cx="1930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000" y="0"/>
            <a:ext cx="28137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Slicing Strings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can access the characters of the string through their </a:t>
            </a:r>
            <a:r>
              <a:rPr lang="en-US" sz="2000" b="1" dirty="0" smtClean="0"/>
              <a:t>index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dirty="0" smtClean="0"/>
              <a:t>Slicing contiguous characters: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4737100" cy="635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78364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0213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95777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65636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70705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72200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59" y="2403207"/>
            <a:ext cx="88900" cy="139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86" y="2403208"/>
            <a:ext cx="76200" cy="139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72" y="2392068"/>
            <a:ext cx="88900" cy="139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72" y="2403208"/>
            <a:ext cx="88900" cy="1397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76" y="2403208"/>
            <a:ext cx="101600" cy="1397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03" y="2403208"/>
            <a:ext cx="88900" cy="139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80" y="2403208"/>
            <a:ext cx="88900" cy="139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33600" y="36576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(pretend there aren’t spaces between the letters)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5410200"/>
            <a:ext cx="2311400" cy="109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9530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inish (non-inclusive)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86200" y="51054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57800" y="5181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2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000" y="0"/>
            <a:ext cx="28137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Slicing Strings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can access the characters of the string through their </a:t>
            </a:r>
            <a:r>
              <a:rPr lang="en-US" sz="2000" b="1" dirty="0" smtClean="0"/>
              <a:t>index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dirty="0" smtClean="0"/>
              <a:t>Slicing contiguous characters: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4737100" cy="635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78364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0213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95777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65636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70705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72200" y="2667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59" y="2403207"/>
            <a:ext cx="88900" cy="139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86" y="2403208"/>
            <a:ext cx="76200" cy="139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72" y="2392068"/>
            <a:ext cx="88900" cy="139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72" y="2403208"/>
            <a:ext cx="88900" cy="1397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76" y="2403208"/>
            <a:ext cx="101600" cy="1397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03" y="2403208"/>
            <a:ext cx="88900" cy="139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80" y="2403208"/>
            <a:ext cx="88900" cy="139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33600" y="36576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(pretend there aren’t spaces between the letters)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600" y="4724400"/>
            <a:ext cx="19812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4800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start index is left blank defaults to 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76800" y="5791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end index is left blank defaults to end of the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7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000" y="0"/>
            <a:ext cx="28137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Slicing Strings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can access the characters of the string through their </a:t>
            </a:r>
            <a:r>
              <a:rPr lang="en-US" sz="2000" b="1" dirty="0" smtClean="0"/>
              <a:t>index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90800"/>
            <a:ext cx="6946900" cy="2717800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544541" y="344014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715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Spaces and punctuation count in the indexing of a string!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4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000" y="0"/>
            <a:ext cx="28137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Slicing Strings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can access the characters of the string through their </a:t>
            </a:r>
            <a:r>
              <a:rPr lang="en-US" sz="2000" b="1" dirty="0" smtClean="0"/>
              <a:t>index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90800"/>
            <a:ext cx="6946900" cy="2717800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609600" y="4495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715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the number of characters in the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8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9333" y="0"/>
            <a:ext cx="42071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 Concatenation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 can combine strings using the + operator.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So the + operator between two numbers add them and the + operator between two strings concatenates them! This is called </a:t>
            </a:r>
            <a:r>
              <a:rPr lang="en-US" sz="2000" b="1" dirty="0" smtClean="0"/>
              <a:t>polymorphism.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7253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9333" y="0"/>
            <a:ext cx="42071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 Concatenation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 can combine strings using the + operator.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So the + operator between two numbers add them and the + operator between two strings concatenates them! </a:t>
            </a:r>
            <a:r>
              <a:rPr lang="en-US" sz="2000" dirty="0"/>
              <a:t>This is called </a:t>
            </a:r>
            <a:r>
              <a:rPr lang="en-US" sz="2000" b="1" dirty="0"/>
              <a:t>polymorphism.</a:t>
            </a:r>
            <a:endParaRPr lang="en-US" sz="2000" dirty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If we want a space, we have to say so.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0"/>
            <a:ext cx="6184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9333" y="0"/>
            <a:ext cx="42071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 Concatenation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 can combine strings using the + operator.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So the + operator between two numbers add them and the + operator between two strings concatenates them! </a:t>
            </a:r>
            <a:r>
              <a:rPr lang="en-US" sz="2000" dirty="0"/>
              <a:t>This is called </a:t>
            </a:r>
            <a:r>
              <a:rPr lang="en-US" sz="2000" b="1" dirty="0"/>
              <a:t>polymorphism.</a:t>
            </a:r>
            <a:endParaRPr lang="en-US" sz="2000" dirty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With the space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8229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5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9333" y="0"/>
            <a:ext cx="42071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 Concatenation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 can combine strings using the + operator.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So the + operator between two numbers add them and the + operator between two strings concatenates them! </a:t>
            </a:r>
            <a:r>
              <a:rPr lang="en-US" sz="2000" dirty="0"/>
              <a:t>This is called </a:t>
            </a:r>
            <a:r>
              <a:rPr lang="en-US" sz="2000" b="1" dirty="0"/>
              <a:t>polymorphism.</a:t>
            </a:r>
            <a:endParaRPr lang="en-US" sz="2000" dirty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Another example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74549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0173" y="0"/>
            <a:ext cx="17254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In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We can use the keyword in to check if a string is contained in another string.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There is also a not in: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86000"/>
            <a:ext cx="3200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5638800"/>
            <a:ext cx="3124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7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529" y="0"/>
            <a:ext cx="36787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create our first variables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120900"/>
            <a:ext cx="1714500" cy="2603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200400" y="2209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00" y="5068873"/>
            <a:ext cx="622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4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050" y="0"/>
            <a:ext cx="102165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Lists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Ordered collection of arbitrary objects.</a:t>
            </a:r>
          </a:p>
          <a:p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There is a left to right ordering (just like string).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Can contain numbers, string, or even other lists.</a:t>
            </a:r>
          </a:p>
          <a:p>
            <a:pPr lvl="1"/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Elements accessed by offset.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You can fetch elements by index (just like string).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You can also do slicing and concatenation.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Variable in length and arbitrarily </a:t>
            </a:r>
            <a:r>
              <a:rPr lang="en-US" sz="2000" dirty="0" err="1" smtClean="0"/>
              <a:t>nestable</a:t>
            </a:r>
            <a:r>
              <a:rPr lang="en-US" sz="2000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Lists can grow and shrink in-place.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You can have lists of lists of lists…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376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050" y="0"/>
            <a:ext cx="102165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Lists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Lets create our first lists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114800" cy="441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152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Elements enclosed in square brackets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81600" y="18288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050" y="0"/>
            <a:ext cx="102165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Lists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Lets create our first lists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114800" cy="441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152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Elements enclosed in square brackets.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05400" y="18288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Elements separated by commas.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24400" y="2590800"/>
            <a:ext cx="1676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9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Indexing for lists is very similar to strings 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8316" y="0"/>
            <a:ext cx="276913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Indexing Lists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7000"/>
            <a:ext cx="3124200" cy="406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70392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32837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84254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20690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87" y="2068539"/>
            <a:ext cx="88900" cy="139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23" y="2068540"/>
            <a:ext cx="76200" cy="139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13" y="2057400"/>
            <a:ext cx="88900" cy="139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85" y="2068540"/>
            <a:ext cx="88900" cy="139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3657600"/>
            <a:ext cx="4635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 Slicing for lists I also very similar to strings 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0776" y="0"/>
            <a:ext cx="23442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Slicing Lists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7000"/>
            <a:ext cx="3124200" cy="406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70392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32837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84254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20690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87" y="2068539"/>
            <a:ext cx="88900" cy="139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23" y="2068540"/>
            <a:ext cx="76200" cy="139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13" y="2057400"/>
            <a:ext cx="88900" cy="139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85" y="2068540"/>
            <a:ext cx="88900" cy="13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733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lists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828800" y="3962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3442890"/>
            <a:ext cx="4800600" cy="34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 Slicing for lists I also very similar to strings 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0776" y="0"/>
            <a:ext cx="23442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Slicing Lists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7000"/>
            <a:ext cx="3124200" cy="406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70392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32837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84254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20690" y="2332332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87" y="2068539"/>
            <a:ext cx="88900" cy="139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23" y="2068540"/>
            <a:ext cx="76200" cy="139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13" y="2057400"/>
            <a:ext cx="88900" cy="139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85" y="2068540"/>
            <a:ext cx="88900" cy="13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733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lists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828800" y="3962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3442890"/>
            <a:ext cx="4800600" cy="34151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# of elements in list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28800" y="6019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2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 Creating a nested list: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There are two elements in the list </a:t>
            </a:r>
            <a:r>
              <a:rPr lang="en-US" sz="2000" dirty="0" err="1" smtClean="0"/>
              <a:t>nested_L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There is a list of numbers in index 0.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There is a list of string of index 1.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19429" y="0"/>
            <a:ext cx="24869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Lists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08405" y="216879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47214" y="2209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88900" cy="139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6008"/>
            <a:ext cx="76200" cy="13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90800"/>
            <a:ext cx="67437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5181600"/>
            <a:ext cx="2413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 Creating a nested list: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How do I pick out the 2 in the first list?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5697" y="0"/>
            <a:ext cx="423437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Indexing Nested Lists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08405" y="216879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47214" y="2209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88900" cy="139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6008"/>
            <a:ext cx="76200" cy="13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90800"/>
            <a:ext cx="6743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 Creating a nested list: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How do I pick out the 2 in the first list?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First pick out the list of numbers, then from that pick out the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5697" y="0"/>
            <a:ext cx="423437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Indexing Nested Lists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08405" y="216879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47214" y="2209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88900" cy="139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6008"/>
            <a:ext cx="76200" cy="13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90800"/>
            <a:ext cx="6743700" cy="57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953000"/>
            <a:ext cx="2908300" cy="90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Stack the indexing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91200" y="52578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28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904" y="0"/>
            <a:ext cx="48779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Polymorphism with Lists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+ and * operator work on lists as well!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57400"/>
            <a:ext cx="303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9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529" y="0"/>
            <a:ext cx="36787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create our first variables. These variables with be numbers.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120900"/>
            <a:ext cx="1714500" cy="2603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200400" y="2590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77" y="4913353"/>
            <a:ext cx="825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3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9565" y="0"/>
            <a:ext cx="36266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in with Lists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Keywords in and not in work with lists as well.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057400"/>
            <a:ext cx="3098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3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164" y="0"/>
            <a:ext cx="24934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Sorting Lists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We can sort lists with the built-in sorted() function.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2120900"/>
            <a:ext cx="3251200" cy="260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495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sorted version of list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029200" y="40386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5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2159000"/>
            <a:ext cx="5359400" cy="2540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164" y="0"/>
            <a:ext cx="24934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Sorting Lists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We can sort lists with the built-in sorted() function.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495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Sort list descending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Default is reverse = False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257800" y="41910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41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2159000"/>
            <a:ext cx="5359400" cy="2540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164" y="0"/>
            <a:ext cx="24934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Sorting Lists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We can sort lists with the built-in sorted() function.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495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Sort list descending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Default is reverse = False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257800" y="41910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33600" y="5867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session we will see how to sort L “</a:t>
            </a:r>
            <a:r>
              <a:rPr lang="en-US" dirty="0" err="1" smtClean="0"/>
              <a:t>inplace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6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Intro to Python Objects – Part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581400"/>
            <a:ext cx="4914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743" y="0"/>
            <a:ext cx="368028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Checking the Type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For any variable, we can check what kind of object it is: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828800"/>
            <a:ext cx="2921000" cy="181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438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Built in type function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2667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3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286" y="0"/>
            <a:ext cx="44652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Why the Type Matters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914400"/>
            <a:ext cx="15367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6997700" cy="2187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109" y="5867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can’t concatenate a string and a number…and we shouldn’t be 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1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286" y="0"/>
            <a:ext cx="44652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Why the Type Matters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914400"/>
            <a:ext cx="15367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6997700" cy="2187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7150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ype() can be helpful for debugging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Another reason to have descriptive variable names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5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4318000" cy="3949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526" y="0"/>
            <a:ext cx="349273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Converting Types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3505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Built in </a:t>
            </a:r>
            <a:r>
              <a:rPr lang="en-US" dirty="0" err="1" smtClean="0"/>
              <a:t>int</a:t>
            </a:r>
            <a:r>
              <a:rPr lang="en-US" dirty="0" smtClean="0"/>
              <a:t>() function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810000" y="30480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1200" y="5334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() is one way to perform a floor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0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526" y="0"/>
            <a:ext cx="349273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Converting Types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143000"/>
            <a:ext cx="40386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3505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Built in </a:t>
            </a:r>
            <a:r>
              <a:rPr lang="en-US" dirty="0" err="1" smtClean="0"/>
              <a:t>str</a:t>
            </a:r>
            <a:r>
              <a:rPr lang="en-US" dirty="0" smtClean="0"/>
              <a:t>() function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19600" y="31242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90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529" y="0"/>
            <a:ext cx="36787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create our first variables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120900"/>
            <a:ext cx="1714500" cy="2603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1242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77" y="4913353"/>
            <a:ext cx="825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9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9200"/>
            <a:ext cx="4076700" cy="4051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526" y="0"/>
            <a:ext cx="349273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Converting Types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657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Built in float() function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00600" y="3276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286" y="0"/>
            <a:ext cx="44652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Why the Type Matters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551119"/>
            <a:ext cx="4191000" cy="2621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892" y="838199"/>
            <a:ext cx="1727381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8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8124" y="0"/>
            <a:ext cx="700955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Digging Deeper into Python Objects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Every Python Object is either mutable or immutable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Mutable: </a:t>
            </a:r>
            <a:r>
              <a:rPr lang="en-US" sz="2400" dirty="0" smtClean="0"/>
              <a:t>Can be changed once created -  a list L can have its first element replaced.</a:t>
            </a:r>
          </a:p>
          <a:p>
            <a:pPr marL="742950" lvl="1" indent="-285750">
              <a:buFont typeface="Arial"/>
              <a:buChar char="•"/>
            </a:pPr>
            <a:endParaRPr lang="en-US" sz="2400" b="1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Immutable: </a:t>
            </a:r>
            <a:r>
              <a:rPr lang="en-US" sz="2400" dirty="0" smtClean="0"/>
              <a:t>Can’t be changed once creating – a string S cannot have its first letter changed.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696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8124" y="0"/>
            <a:ext cx="700955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Digging Deeper into Python Objects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Every Python Object is either mutable or immutable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Mutable: </a:t>
            </a:r>
            <a:r>
              <a:rPr lang="en-US" sz="2400" dirty="0" smtClean="0"/>
              <a:t>Can be changed once created -  a list L can have its first element replaced.</a:t>
            </a:r>
          </a:p>
          <a:p>
            <a:pPr marL="742950" lvl="1" indent="-285750">
              <a:buFont typeface="Arial"/>
              <a:buChar char="•"/>
            </a:pPr>
            <a:endParaRPr lang="en-US" sz="2400" b="1" dirty="0"/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Immutable: </a:t>
            </a:r>
            <a:r>
              <a:rPr lang="en-US" sz="2400" dirty="0" smtClean="0"/>
              <a:t>Can’t be changed once creating – a string S cannot have its first letter changed.</a:t>
            </a:r>
          </a:p>
          <a:p>
            <a:pPr marL="742950" lvl="1" indent="-285750">
              <a:buFont typeface="Arial"/>
              <a:buChar char="•"/>
            </a:pPr>
            <a:endParaRPr lang="en-US" sz="2400" b="1" dirty="0"/>
          </a:p>
          <a:p>
            <a:r>
              <a:rPr lang="en-US" sz="2400" dirty="0" smtClean="0"/>
              <a:t>What we know so far: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Numbers = Immutable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String = Immutable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Lists = Mutable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415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951" y="0"/>
            <a:ext cx="49039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Example of Immutability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2819400" cy="148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667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 to change the first letter of name to a “J”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5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951" y="0"/>
            <a:ext cx="49039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Example of Immutability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2819400" cy="148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667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 to change the first letter of name to a “J”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52800"/>
            <a:ext cx="6159500" cy="2893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248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Can’t change name once it is created!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2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951" y="0"/>
            <a:ext cx="49039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Example of Immutability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2819400" cy="148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667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 to change the first letter of name to a “J”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52800"/>
            <a:ext cx="55245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951" y="0"/>
            <a:ext cx="49039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Example of Immutability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2819400" cy="148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667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 to change the first letter of name to a “J”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52800"/>
            <a:ext cx="5524500" cy="151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81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 smtClean="0"/>
              <a:t>will see an easier way to do this…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5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195" y="0"/>
            <a:ext cx="44294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Example of Mutability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5003800" cy="215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429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 to change the string in index 0 to  a “J”.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195" y="0"/>
            <a:ext cx="44294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Example of Mutability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5003800" cy="215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429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say I want to change the string in index 0 to  a “J”.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038600"/>
            <a:ext cx="5397500" cy="214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324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lists are mutable, we change an any part of list after it has been created.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5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529" y="0"/>
            <a:ext cx="36787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create our first variables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2120900"/>
            <a:ext cx="2565400" cy="260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/>
              <a:t>A couple of things about </a:t>
            </a:r>
            <a:r>
              <a:rPr lang="en-US" sz="2000" dirty="0" err="1" smtClean="0"/>
              <a:t>Jupyter</a:t>
            </a:r>
            <a:endParaRPr lang="en-US" sz="20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67400" y="2667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3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529" y="0"/>
            <a:ext cx="36787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create our first variables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2120900"/>
            <a:ext cx="2565400" cy="260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/>
              <a:t>A couple of things about </a:t>
            </a:r>
            <a:r>
              <a:rPr lang="en-US" sz="2000" dirty="0" err="1" smtClean="0"/>
              <a:t>Jupyter</a:t>
            </a:r>
            <a:endParaRPr lang="en-US" sz="20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67400" y="2667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cell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6000" y="25146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3733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in which cells have been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529" y="0"/>
            <a:ext cx="36787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Variables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Let’s create our first variables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2120900"/>
            <a:ext cx="2565400" cy="260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/>
              <a:t>A couple of things about </a:t>
            </a:r>
            <a:r>
              <a:rPr lang="en-US" sz="2000" dirty="0" err="1" smtClean="0"/>
              <a:t>Jupyter</a:t>
            </a:r>
            <a:endParaRPr lang="en-US" sz="20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67400" y="2667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cell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6000" y="25146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3733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in which cells have been run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00600" y="43434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98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Output, we get this by typing variable names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648200" y="35052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80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82816</TotalTime>
  <Words>1667</Words>
  <Application>Microsoft Macintosh PowerPoint</Application>
  <PresentationFormat>On-screen Show (4:3)</PresentationFormat>
  <Paragraphs>483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Intro to Python Objects – Part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 to Python Objects – Part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791</cp:revision>
  <dcterms:created xsi:type="dcterms:W3CDTF">2015-04-30T01:39:07Z</dcterms:created>
  <dcterms:modified xsi:type="dcterms:W3CDTF">2018-08-25T16:21:21Z</dcterms:modified>
</cp:coreProperties>
</file>