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sldIdLst>
    <p:sldId id="256" r:id="rId2"/>
    <p:sldId id="599" r:id="rId3"/>
    <p:sldId id="680" r:id="rId4"/>
    <p:sldId id="681" r:id="rId5"/>
    <p:sldId id="682" r:id="rId6"/>
    <p:sldId id="683" r:id="rId7"/>
    <p:sldId id="684" r:id="rId8"/>
    <p:sldId id="685" r:id="rId9"/>
    <p:sldId id="686" r:id="rId10"/>
    <p:sldId id="687" r:id="rId11"/>
    <p:sldId id="688" r:id="rId12"/>
    <p:sldId id="689" r:id="rId13"/>
    <p:sldId id="690" r:id="rId14"/>
    <p:sldId id="691" r:id="rId15"/>
    <p:sldId id="693" r:id="rId16"/>
    <p:sldId id="694" r:id="rId17"/>
    <p:sldId id="695" r:id="rId18"/>
    <p:sldId id="696" r:id="rId19"/>
    <p:sldId id="698" r:id="rId20"/>
    <p:sldId id="697" r:id="rId21"/>
    <p:sldId id="699" r:id="rId22"/>
    <p:sldId id="700" r:id="rId23"/>
    <p:sldId id="701" r:id="rId24"/>
    <p:sldId id="702" r:id="rId25"/>
    <p:sldId id="703" r:id="rId26"/>
    <p:sldId id="704" r:id="rId27"/>
    <p:sldId id="705" r:id="rId28"/>
    <p:sldId id="706" r:id="rId29"/>
    <p:sldId id="707" r:id="rId30"/>
    <p:sldId id="708" r:id="rId31"/>
    <p:sldId id="709" r:id="rId32"/>
    <p:sldId id="710" r:id="rId33"/>
    <p:sldId id="711" r:id="rId34"/>
    <p:sldId id="712" r:id="rId35"/>
    <p:sldId id="713" r:id="rId36"/>
    <p:sldId id="714" r:id="rId37"/>
    <p:sldId id="715" r:id="rId38"/>
    <p:sldId id="716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0716" autoAdjust="0"/>
  </p:normalViewPr>
  <p:slideViewPr>
    <p:cSldViewPr>
      <p:cViewPr varScale="1">
        <p:scale>
          <a:sx n="118" d="100"/>
          <a:sy n="118" d="100"/>
        </p:scale>
        <p:origin x="24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Plotting in Folium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70D16-8821-1944-8E1C-3C6800DA1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392" y="3396343"/>
            <a:ext cx="4977216" cy="29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9049" y="0"/>
            <a:ext cx="54877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Add Marker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18DCB-B3C5-094C-A8EE-56DAF876D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1066800"/>
            <a:ext cx="9144000" cy="1599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CC031-6C55-014E-B99B-F8E7926E4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71" y="2819400"/>
            <a:ext cx="7239000" cy="39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1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9049" y="0"/>
            <a:ext cx="54877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Add Marker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4F2A02-6AC5-7E4E-901E-2ECF6331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" y="892822"/>
            <a:ext cx="9144000" cy="2047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1F9CC2-F78E-0D4D-B908-487FEF2C28F6}"/>
              </a:ext>
            </a:extLst>
          </p:cNvPr>
          <p:cNvSpPr txBox="1"/>
          <p:nvPr/>
        </p:nvSpPr>
        <p:spPr>
          <a:xfrm>
            <a:off x="914400" y="2940263"/>
            <a:ext cx="744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popup: string that will appear when marker is clicked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5526F7-9840-F340-A9BB-AD9FB73D6474}"/>
              </a:ext>
            </a:extLst>
          </p:cNvPr>
          <p:cNvCxnSpPr>
            <a:cxnSpLocks/>
          </p:cNvCxnSpPr>
          <p:nvPr/>
        </p:nvCxnSpPr>
        <p:spPr>
          <a:xfrm flipV="1">
            <a:off x="2412440" y="2563039"/>
            <a:ext cx="445060" cy="34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C308B71-6D4F-F442-A0C0-B9AE701E0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67" y="3403832"/>
            <a:ext cx="6218472" cy="31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239630" y="0"/>
            <a:ext cx="66465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Add Circle Marker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726108-F6CD-C143-984C-918809AA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813705"/>
            <a:ext cx="8699500" cy="294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1D559F-EFF0-174D-AE3A-FE2286D5EF7F}"/>
              </a:ext>
            </a:extLst>
          </p:cNvPr>
          <p:cNvSpPr txBox="1"/>
          <p:nvPr/>
        </p:nvSpPr>
        <p:spPr>
          <a:xfrm>
            <a:off x="177346" y="2129991"/>
            <a:ext cx="37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radius: float that controls</a:t>
            </a:r>
          </a:p>
          <a:p>
            <a:r>
              <a:rPr lang="en-US" dirty="0"/>
              <a:t> size of circle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E2A15F-3EAC-1C43-8788-6E47D5C5C15E}"/>
              </a:ext>
            </a:extLst>
          </p:cNvPr>
          <p:cNvCxnSpPr>
            <a:cxnSpLocks/>
          </p:cNvCxnSpPr>
          <p:nvPr/>
        </p:nvCxnSpPr>
        <p:spPr>
          <a:xfrm>
            <a:off x="1828800" y="2500797"/>
            <a:ext cx="82606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31E2AD-00DF-8E4C-836F-890A323CCA62}"/>
              </a:ext>
            </a:extLst>
          </p:cNvPr>
          <p:cNvSpPr txBox="1"/>
          <p:nvPr/>
        </p:nvSpPr>
        <p:spPr>
          <a:xfrm>
            <a:off x="842091" y="3821668"/>
            <a:ext cx="744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fill: Boolean indicating whether or not to color in circle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BCDDFB-4406-8640-8BC6-C2C0BB11EAD6}"/>
              </a:ext>
            </a:extLst>
          </p:cNvPr>
          <p:cNvCxnSpPr>
            <a:cxnSpLocks/>
          </p:cNvCxnSpPr>
          <p:nvPr/>
        </p:nvCxnSpPr>
        <p:spPr>
          <a:xfrm flipV="1">
            <a:off x="2362200" y="3477782"/>
            <a:ext cx="445060" cy="34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8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239630" y="0"/>
            <a:ext cx="66465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Add Circle Marker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726108-F6CD-C143-984C-918809AA4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813705"/>
            <a:ext cx="8699500" cy="294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1D559F-EFF0-174D-AE3A-FE2286D5EF7F}"/>
              </a:ext>
            </a:extLst>
          </p:cNvPr>
          <p:cNvSpPr txBox="1"/>
          <p:nvPr/>
        </p:nvSpPr>
        <p:spPr>
          <a:xfrm>
            <a:off x="177346" y="2129991"/>
            <a:ext cx="37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radius: float that controls</a:t>
            </a:r>
          </a:p>
          <a:p>
            <a:r>
              <a:rPr lang="en-US" dirty="0"/>
              <a:t> size of circle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E2A15F-3EAC-1C43-8788-6E47D5C5C15E}"/>
              </a:ext>
            </a:extLst>
          </p:cNvPr>
          <p:cNvCxnSpPr>
            <a:cxnSpLocks/>
          </p:cNvCxnSpPr>
          <p:nvPr/>
        </p:nvCxnSpPr>
        <p:spPr>
          <a:xfrm>
            <a:off x="1828800" y="2500797"/>
            <a:ext cx="82606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31E2AD-00DF-8E4C-836F-890A323CCA62}"/>
              </a:ext>
            </a:extLst>
          </p:cNvPr>
          <p:cNvSpPr txBox="1"/>
          <p:nvPr/>
        </p:nvSpPr>
        <p:spPr>
          <a:xfrm>
            <a:off x="842091" y="3821668"/>
            <a:ext cx="744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fill: Boolean indicating whether or not to color in circle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BCDDFB-4406-8640-8BC6-C2C0BB11EAD6}"/>
              </a:ext>
            </a:extLst>
          </p:cNvPr>
          <p:cNvCxnSpPr>
            <a:cxnSpLocks/>
          </p:cNvCxnSpPr>
          <p:nvPr/>
        </p:nvCxnSpPr>
        <p:spPr>
          <a:xfrm flipV="1">
            <a:off x="2362200" y="3477782"/>
            <a:ext cx="445060" cy="34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BD60296-DD4C-654A-A295-F9D336843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915" y="4290459"/>
            <a:ext cx="3893619" cy="24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3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239630" y="0"/>
            <a:ext cx="66465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Add Circle Marker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3BDD8-BBC0-BA4A-88FE-70ED32AA8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92822"/>
            <a:ext cx="5581650" cy="3119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A82F3A-29FD-2549-8835-F4C87E113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12696"/>
            <a:ext cx="7013772" cy="284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5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569132" y="0"/>
            <a:ext cx="798757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Adding Multiple Markers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BB2CB-3F90-9347-B858-F9FF1A00D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92822"/>
            <a:ext cx="4800600" cy="212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B44DF5-1265-B546-8C4F-F6FF82AF9ED2}"/>
              </a:ext>
            </a:extLst>
          </p:cNvPr>
          <p:cNvSpPr txBox="1"/>
          <p:nvPr/>
        </p:nvSpPr>
        <p:spPr>
          <a:xfrm>
            <a:off x="714817" y="3169071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for loop to go over each school and create plot!</a:t>
            </a:r>
          </a:p>
        </p:txBody>
      </p:sp>
    </p:spTree>
    <p:extLst>
      <p:ext uri="{BB962C8B-B14F-4D97-AF65-F5344CB8AC3E}">
        <p14:creationId xmlns:p14="http://schemas.microsoft.com/office/powerpoint/2010/main" val="370578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569132" y="0"/>
            <a:ext cx="798757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Adding Multiple Markers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BB2CB-3F90-9347-B858-F9FF1A00D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92822"/>
            <a:ext cx="4800600" cy="212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19F6-EB55-8840-934B-363B85F8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86106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569132" y="0"/>
            <a:ext cx="798757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Adding Multiple Markers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E51F1-0349-0B43-A3CF-CDB7E90C1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371600"/>
            <a:ext cx="87884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67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569132" y="0"/>
            <a:ext cx="798757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Adding Multiple Markers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7DBF4-5C76-0F48-8014-52B612A0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599"/>
            <a:ext cx="9144000" cy="37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4895" y="0"/>
            <a:ext cx="5496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40D40-F4F6-934D-A671-EB244CB1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3" y="1066800"/>
            <a:ext cx="5003800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2A5F92-7557-7740-B509-09AB101C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" y="2067412"/>
            <a:ext cx="9144000" cy="1666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13F4A-3DBE-9C4A-89B6-C36C636C88B2}"/>
              </a:ext>
            </a:extLst>
          </p:cNvPr>
          <p:cNvSpPr txBox="1"/>
          <p:nvPr/>
        </p:nvSpPr>
        <p:spPr>
          <a:xfrm>
            <a:off x="5867400" y="35314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colors: list of colors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93833E-DB63-4841-BC56-344CB419D071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2514600"/>
            <a:ext cx="1121223" cy="938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8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7759" y="0"/>
            <a:ext cx="149028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Folium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1D9C2-C0B1-7149-87A0-A342AB61909E}"/>
              </a:ext>
            </a:extLst>
          </p:cNvPr>
          <p:cNvSpPr txBox="1"/>
          <p:nvPr/>
        </p:nvSpPr>
        <p:spPr>
          <a:xfrm>
            <a:off x="623660" y="1066800"/>
            <a:ext cx="79107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Really powerful plotting software.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Place markers on map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Circles of varying sizes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Heatmaps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Slide bars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Animations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list goes on….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r>
              <a:rPr lang="en-US" sz="2400" dirty="0"/>
              <a:t>To install folium package: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4705A-8785-8041-9CE3-8967489E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699" y="4419600"/>
            <a:ext cx="5232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5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4895" y="0"/>
            <a:ext cx="5496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40D40-F4F6-934D-A671-EB244CB1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3" y="1066800"/>
            <a:ext cx="5003800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2A5F92-7557-7740-B509-09AB101C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" y="2067412"/>
            <a:ext cx="9144000" cy="1666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13F4A-3DBE-9C4A-89B6-C36C636C88B2}"/>
              </a:ext>
            </a:extLst>
          </p:cNvPr>
          <p:cNvSpPr txBox="1"/>
          <p:nvPr/>
        </p:nvSpPr>
        <p:spPr>
          <a:xfrm>
            <a:off x="5867400" y="35314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colors: list of colors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93833E-DB63-4841-BC56-344CB419D071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2514600"/>
            <a:ext cx="1121223" cy="938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A6FD4A7-B2A4-5941-BCE0-AA4300D23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9931"/>
            <a:ext cx="9144000" cy="13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4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4895" y="0"/>
            <a:ext cx="5496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40D40-F4F6-934D-A671-EB244CB1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3" y="1066800"/>
            <a:ext cx="5003800" cy="66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2A5F92-7557-7740-B509-09AB101C2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" y="2067412"/>
            <a:ext cx="9144000" cy="16667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13F4A-3DBE-9C4A-89B6-C36C636C88B2}"/>
              </a:ext>
            </a:extLst>
          </p:cNvPr>
          <p:cNvSpPr txBox="1"/>
          <p:nvPr/>
        </p:nvSpPr>
        <p:spPr>
          <a:xfrm>
            <a:off x="5867400" y="35314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colors: list of colors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93833E-DB63-4841-BC56-344CB419D071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2514600"/>
            <a:ext cx="1121223" cy="938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0CE44BE-008E-984D-9923-B6B53C767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67200"/>
            <a:ext cx="2832100" cy="95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394595-DEAB-E24D-A35A-F0782BB95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248150"/>
            <a:ext cx="26670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869FC-910B-1F44-B777-F06D36C41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94" y="5410200"/>
            <a:ext cx="2522311" cy="851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68C6F6-EA1F-C449-9E7E-E0DA902E9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5410200"/>
            <a:ext cx="2677886" cy="92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9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513A3-2300-7F42-B542-D442F50D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986"/>
            <a:ext cx="9144000" cy="190402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4895" y="0"/>
            <a:ext cx="5496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13F4A-3DBE-9C4A-89B6-C36C636C88B2}"/>
              </a:ext>
            </a:extLst>
          </p:cNvPr>
          <p:cNvSpPr txBox="1"/>
          <p:nvPr/>
        </p:nvSpPr>
        <p:spPr>
          <a:xfrm>
            <a:off x="6172200" y="256734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vmin</a:t>
            </a:r>
            <a:r>
              <a:rPr lang="en-US" dirty="0"/>
              <a:t>: start of scale</a:t>
            </a:r>
          </a:p>
          <a:p>
            <a:r>
              <a:rPr lang="en-US" dirty="0" err="1"/>
              <a:t>vmax</a:t>
            </a:r>
            <a:r>
              <a:rPr lang="en-US" dirty="0"/>
              <a:t>: end of scale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93833E-DB63-4841-BC56-344CB419D071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1600200"/>
            <a:ext cx="1121223" cy="938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7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373EB7-DE7E-0D47-AC5C-44903725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3239174"/>
            <a:ext cx="9144000" cy="18696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7513A3-2300-7F42-B542-D442F50D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986"/>
            <a:ext cx="9144000" cy="190402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4895" y="0"/>
            <a:ext cx="5496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13F4A-3DBE-9C4A-89B6-C36C636C88B2}"/>
              </a:ext>
            </a:extLst>
          </p:cNvPr>
          <p:cNvSpPr txBox="1"/>
          <p:nvPr/>
        </p:nvSpPr>
        <p:spPr>
          <a:xfrm>
            <a:off x="6172200" y="256734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vmin</a:t>
            </a:r>
            <a:r>
              <a:rPr lang="en-US" dirty="0"/>
              <a:t>: start of scale</a:t>
            </a:r>
          </a:p>
          <a:p>
            <a:r>
              <a:rPr lang="en-US" dirty="0" err="1"/>
              <a:t>vmax</a:t>
            </a:r>
            <a:r>
              <a:rPr lang="en-US" dirty="0"/>
              <a:t>: end of scale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93833E-DB63-4841-BC56-344CB419D071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1600200"/>
            <a:ext cx="1121223" cy="938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259161-41D1-114A-A63E-2AEF82E688A0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4114800"/>
            <a:ext cx="865412" cy="1287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80B5A9-EFA6-6447-A699-7F41790A7C35}"/>
              </a:ext>
            </a:extLst>
          </p:cNvPr>
          <p:cNvSpPr txBox="1"/>
          <p:nvPr/>
        </p:nvSpPr>
        <p:spPr>
          <a:xfrm>
            <a:off x="5742210" y="5507392"/>
            <a:ext cx="3020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index: list that must have same length as colors. Controls where in scale each color starts</a:t>
            </a:r>
          </a:p>
        </p:txBody>
      </p:sp>
    </p:spTree>
    <p:extLst>
      <p:ext uri="{BB962C8B-B14F-4D97-AF65-F5344CB8AC3E}">
        <p14:creationId xmlns:p14="http://schemas.microsoft.com/office/powerpoint/2010/main" val="1252498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513A3-2300-7F42-B542-D442F50D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986"/>
            <a:ext cx="9144000" cy="190402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4895" y="0"/>
            <a:ext cx="5496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13F4A-3DBE-9C4A-89B6-C36C636C88B2}"/>
              </a:ext>
            </a:extLst>
          </p:cNvPr>
          <p:cNvSpPr txBox="1"/>
          <p:nvPr/>
        </p:nvSpPr>
        <p:spPr>
          <a:xfrm>
            <a:off x="6172200" y="256734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vmin</a:t>
            </a:r>
            <a:r>
              <a:rPr lang="en-US" dirty="0"/>
              <a:t>: start of scale</a:t>
            </a:r>
          </a:p>
          <a:p>
            <a:r>
              <a:rPr lang="en-US" dirty="0" err="1"/>
              <a:t>vmax</a:t>
            </a:r>
            <a:r>
              <a:rPr lang="en-US" dirty="0"/>
              <a:t>: end of scale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93833E-DB63-4841-BC56-344CB419D071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1600200"/>
            <a:ext cx="1121223" cy="938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6821D87-9A76-6F49-A6DA-BF9D6AAEB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" y="3239174"/>
            <a:ext cx="9144000" cy="186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4DAB6-8444-654B-9A79-971CEBC1B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6" y="5087070"/>
            <a:ext cx="9144000" cy="18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8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4895" y="0"/>
            <a:ext cx="5496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21A109-F41A-A140-8781-DB0CFD9D7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599"/>
            <a:ext cx="9144000" cy="3712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96232C-D341-FE49-BE40-A8739D67A6DB}"/>
              </a:ext>
            </a:extLst>
          </p:cNvPr>
          <p:cNvSpPr txBox="1"/>
          <p:nvPr/>
        </p:nvSpPr>
        <p:spPr>
          <a:xfrm>
            <a:off x="1676400" y="556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Now lets say I want to add color scale as well</a:t>
            </a:r>
          </a:p>
        </p:txBody>
      </p:sp>
    </p:spTree>
    <p:extLst>
      <p:ext uri="{BB962C8B-B14F-4D97-AF65-F5344CB8AC3E}">
        <p14:creationId xmlns:p14="http://schemas.microsoft.com/office/powerpoint/2010/main" val="2023822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4895" y="0"/>
            <a:ext cx="5496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9FDA3-09F0-2B46-B83B-0CB5676F6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491"/>
            <a:ext cx="9144000" cy="388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80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4895" y="0"/>
            <a:ext cx="5496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7999D-253E-2245-8BAF-C9C7210B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4" y="756296"/>
            <a:ext cx="8631165" cy="5775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D1C4CD-7BB6-004E-ADA0-0027EF9FD370}"/>
              </a:ext>
            </a:extLst>
          </p:cNvPr>
          <p:cNvSpPr txBox="1"/>
          <p:nvPr/>
        </p:nvSpPr>
        <p:spPr>
          <a:xfrm>
            <a:off x="5867400" y="35314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colors: list of colors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497092-EF32-414B-AE45-F8A18BA4DA12}"/>
              </a:ext>
            </a:extLst>
          </p:cNvPr>
          <p:cNvCxnSpPr>
            <a:cxnSpLocks/>
          </p:cNvCxnSpPr>
          <p:nvPr/>
        </p:nvCxnSpPr>
        <p:spPr>
          <a:xfrm flipH="1">
            <a:off x="3276600" y="5943600"/>
            <a:ext cx="2362200" cy="234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3CFB66-278C-5646-8C6E-0000AA4B0907}"/>
              </a:ext>
            </a:extLst>
          </p:cNvPr>
          <p:cNvSpPr txBox="1"/>
          <p:nvPr/>
        </p:nvSpPr>
        <p:spPr>
          <a:xfrm>
            <a:off x="5867400" y="5638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Adds color scale as legend</a:t>
            </a:r>
          </a:p>
        </p:txBody>
      </p:sp>
    </p:spTree>
    <p:extLst>
      <p:ext uri="{BB962C8B-B14F-4D97-AF65-F5344CB8AC3E}">
        <p14:creationId xmlns:p14="http://schemas.microsoft.com/office/powerpoint/2010/main" val="2268669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4895" y="0"/>
            <a:ext cx="5496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6CA388-2D94-BC4E-8A03-7E9300B60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111"/>
            <a:ext cx="9144000" cy="3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4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7F4AC0-102E-C248-9BEE-CBD195F5C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007"/>
            <a:ext cx="9144000" cy="385798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94320-8B8A-8F4A-B0CE-98891CCEAC3C}"/>
              </a:ext>
            </a:extLst>
          </p:cNvPr>
          <p:cNvSpPr txBox="1"/>
          <p:nvPr/>
        </p:nvSpPr>
        <p:spPr>
          <a:xfrm>
            <a:off x="4495800" y="508194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n: number of colors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C90A7C-1FCC-1546-AA4E-EABEF38AC1DB}"/>
              </a:ext>
            </a:extLst>
          </p:cNvPr>
          <p:cNvCxnSpPr>
            <a:cxnSpLocks/>
          </p:cNvCxnSpPr>
          <p:nvPr/>
        </p:nvCxnSpPr>
        <p:spPr>
          <a:xfrm flipH="1" flipV="1">
            <a:off x="4953000" y="3962400"/>
            <a:ext cx="587824" cy="1119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FFE9BF-98E4-A145-AA4B-9D8C4C885B48}"/>
              </a:ext>
            </a:extLst>
          </p:cNvPr>
          <p:cNvSpPr txBox="1"/>
          <p:nvPr/>
        </p:nvSpPr>
        <p:spPr>
          <a:xfrm>
            <a:off x="1244964" y="0"/>
            <a:ext cx="663592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 Steps</a:t>
            </a:r>
          </a:p>
        </p:txBody>
      </p:sp>
    </p:spTree>
    <p:extLst>
      <p:ext uri="{BB962C8B-B14F-4D97-AF65-F5344CB8AC3E}">
        <p14:creationId xmlns:p14="http://schemas.microsoft.com/office/powerpoint/2010/main" val="266924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6F61F-B502-7F4B-8FCD-FA374382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1066800"/>
            <a:ext cx="9144000" cy="1690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D2D93-A252-6C4D-8336-D170CADCEBD5}"/>
              </a:ext>
            </a:extLst>
          </p:cNvPr>
          <p:cNvSpPr txBox="1"/>
          <p:nvPr/>
        </p:nvSpPr>
        <p:spPr>
          <a:xfrm>
            <a:off x="4343400" y="236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location: list of </a:t>
            </a:r>
            <a:r>
              <a:rPr lang="en-US" dirty="0" err="1"/>
              <a:t>lat</a:t>
            </a:r>
            <a:r>
              <a:rPr lang="en-US" dirty="0"/>
              <a:t>, long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03BC8F-88A1-6E43-83AC-232F1F3D308A}"/>
              </a:ext>
            </a:extLst>
          </p:cNvPr>
          <p:cNvCxnSpPr>
            <a:cxnSpLocks/>
          </p:cNvCxnSpPr>
          <p:nvPr/>
        </p:nvCxnSpPr>
        <p:spPr>
          <a:xfrm flipV="1">
            <a:off x="5574740" y="2050580"/>
            <a:ext cx="445060" cy="34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7EE626-D42B-784C-B7FD-FCF6ED06B5D5}"/>
              </a:ext>
            </a:extLst>
          </p:cNvPr>
          <p:cNvSpPr txBox="1"/>
          <p:nvPr/>
        </p:nvSpPr>
        <p:spPr>
          <a:xfrm>
            <a:off x="3178485" y="0"/>
            <a:ext cx="27688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</a:t>
            </a:r>
          </a:p>
        </p:txBody>
      </p:sp>
    </p:spTree>
    <p:extLst>
      <p:ext uri="{BB962C8B-B14F-4D97-AF65-F5344CB8AC3E}">
        <p14:creationId xmlns:p14="http://schemas.microsoft.com/office/powerpoint/2010/main" val="2081010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75A25-3780-2F43-ABBF-5235B333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709"/>
            <a:ext cx="9144000" cy="2906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309F0D-79A1-A84D-98CC-657DC3C3D0ED}"/>
              </a:ext>
            </a:extLst>
          </p:cNvPr>
          <p:cNvSpPr txBox="1"/>
          <p:nvPr/>
        </p:nvSpPr>
        <p:spPr>
          <a:xfrm>
            <a:off x="1244964" y="0"/>
            <a:ext cx="663592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 Steps</a:t>
            </a:r>
          </a:p>
        </p:txBody>
      </p:sp>
    </p:spTree>
    <p:extLst>
      <p:ext uri="{BB962C8B-B14F-4D97-AF65-F5344CB8AC3E}">
        <p14:creationId xmlns:p14="http://schemas.microsoft.com/office/powerpoint/2010/main" val="2962279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09F0D-79A1-A84D-98CC-657DC3C3D0ED}"/>
              </a:ext>
            </a:extLst>
          </p:cNvPr>
          <p:cNvSpPr txBox="1"/>
          <p:nvPr/>
        </p:nvSpPr>
        <p:spPr>
          <a:xfrm>
            <a:off x="1244964" y="0"/>
            <a:ext cx="663592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78E735-29BD-0A49-BC9A-91DA4C9A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3054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38B261-BC90-4544-8307-30E1B06629E1}"/>
              </a:ext>
            </a:extLst>
          </p:cNvPr>
          <p:cNvSpPr txBox="1"/>
          <p:nvPr/>
        </p:nvSpPr>
        <p:spPr>
          <a:xfrm>
            <a:off x="3810000" y="4329139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give column you want scale to be based on.  This will automatically change the range of the color map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50E185-6C19-804F-BDA1-4BA7F14B8E50}"/>
              </a:ext>
            </a:extLst>
          </p:cNvPr>
          <p:cNvCxnSpPr>
            <a:cxnSpLocks/>
          </p:cNvCxnSpPr>
          <p:nvPr/>
        </p:nvCxnSpPr>
        <p:spPr>
          <a:xfrm flipH="1" flipV="1">
            <a:off x="5257800" y="3200400"/>
            <a:ext cx="587824" cy="1119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251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09F0D-79A1-A84D-98CC-657DC3C3D0ED}"/>
              </a:ext>
            </a:extLst>
          </p:cNvPr>
          <p:cNvSpPr txBox="1"/>
          <p:nvPr/>
        </p:nvSpPr>
        <p:spPr>
          <a:xfrm>
            <a:off x="1244964" y="0"/>
            <a:ext cx="663592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78E735-29BD-0A49-BC9A-91DA4C9A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3054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38B261-BC90-4544-8307-30E1B06629E1}"/>
              </a:ext>
            </a:extLst>
          </p:cNvPr>
          <p:cNvSpPr txBox="1"/>
          <p:nvPr/>
        </p:nvSpPr>
        <p:spPr>
          <a:xfrm>
            <a:off x="3810000" y="4329139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give column you want scale to be based on.  This will automatically change the range of the color map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50E185-6C19-804F-BDA1-4BA7F14B8E50}"/>
              </a:ext>
            </a:extLst>
          </p:cNvPr>
          <p:cNvCxnSpPr>
            <a:cxnSpLocks/>
          </p:cNvCxnSpPr>
          <p:nvPr/>
        </p:nvCxnSpPr>
        <p:spPr>
          <a:xfrm flipH="1" flipV="1">
            <a:off x="5257800" y="3200400"/>
            <a:ext cx="587824" cy="1119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98481E6-32BB-3146-88B7-3D69C51B7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562600"/>
            <a:ext cx="2463800" cy="927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86920-96F9-A547-A27A-D680C99E3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5529943"/>
            <a:ext cx="25569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3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09F0D-79A1-A84D-98CC-657DC3C3D0ED}"/>
              </a:ext>
            </a:extLst>
          </p:cNvPr>
          <p:cNvSpPr txBox="1"/>
          <p:nvPr/>
        </p:nvSpPr>
        <p:spPr>
          <a:xfrm>
            <a:off x="1244964" y="0"/>
            <a:ext cx="663592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20A67-AD83-3F41-8EA5-2A17BE3C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49"/>
            <a:ext cx="9144000" cy="3268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BAED0-1F90-C24D-B029-591A6656EF84}"/>
              </a:ext>
            </a:extLst>
          </p:cNvPr>
          <p:cNvSpPr txBox="1"/>
          <p:nvPr/>
        </p:nvSpPr>
        <p:spPr>
          <a:xfrm>
            <a:off x="4038600" y="506315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index: list of break points (length n+1) for color map.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936B14-7F06-E844-B994-F64E805EF2A3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3934411"/>
            <a:ext cx="587824" cy="1119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74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09F0D-79A1-A84D-98CC-657DC3C3D0ED}"/>
              </a:ext>
            </a:extLst>
          </p:cNvPr>
          <p:cNvSpPr txBox="1"/>
          <p:nvPr/>
        </p:nvSpPr>
        <p:spPr>
          <a:xfrm>
            <a:off x="1244964" y="0"/>
            <a:ext cx="663592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5BE0D-84D7-264A-AB22-94EFB952C11A}"/>
              </a:ext>
            </a:extLst>
          </p:cNvPr>
          <p:cNvSpPr txBox="1"/>
          <p:nvPr/>
        </p:nvSpPr>
        <p:spPr>
          <a:xfrm>
            <a:off x="1101987" y="5677841"/>
            <a:ext cx="736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Let’s plot the five star values in 5 different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45E6A-1FB1-974C-8F43-219D07EF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308100"/>
            <a:ext cx="7264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58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09F0D-79A1-A84D-98CC-657DC3C3D0ED}"/>
              </a:ext>
            </a:extLst>
          </p:cNvPr>
          <p:cNvSpPr txBox="1"/>
          <p:nvPr/>
        </p:nvSpPr>
        <p:spPr>
          <a:xfrm>
            <a:off x="1244964" y="0"/>
            <a:ext cx="663592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FDA37-ECDC-0346-B2CE-DD86CB29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12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43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09F0D-79A1-A84D-98CC-657DC3C3D0ED}"/>
              </a:ext>
            </a:extLst>
          </p:cNvPr>
          <p:cNvSpPr txBox="1"/>
          <p:nvPr/>
        </p:nvSpPr>
        <p:spPr>
          <a:xfrm>
            <a:off x="1244964" y="0"/>
            <a:ext cx="663592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FDA37-ECDC-0346-B2CE-DD86CB29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1261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1E855-648B-3A44-899E-B6EEBCEB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" y="2819400"/>
            <a:ext cx="9144000" cy="34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49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09F0D-79A1-A84D-98CC-657DC3C3D0ED}"/>
              </a:ext>
            </a:extLst>
          </p:cNvPr>
          <p:cNvSpPr txBox="1"/>
          <p:nvPr/>
        </p:nvSpPr>
        <p:spPr>
          <a:xfrm>
            <a:off x="1244964" y="0"/>
            <a:ext cx="663592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7590D-03A6-8541-BAEF-EDCE3EFE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425"/>
            <a:ext cx="9144000" cy="48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8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09F0D-79A1-A84D-98CC-657DC3C3D0ED}"/>
              </a:ext>
            </a:extLst>
          </p:cNvPr>
          <p:cNvSpPr txBox="1"/>
          <p:nvPr/>
        </p:nvSpPr>
        <p:spPr>
          <a:xfrm>
            <a:off x="1244964" y="0"/>
            <a:ext cx="663592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Color Scales Steps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76726-3D45-C644-A13A-D2FDCB282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73" y="892822"/>
            <a:ext cx="7608302" cy="510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1B8409-5278-6241-953E-C370987706C2}"/>
              </a:ext>
            </a:extLst>
          </p:cNvPr>
          <p:cNvSpPr txBox="1"/>
          <p:nvPr/>
        </p:nvSpPr>
        <p:spPr>
          <a:xfrm>
            <a:off x="2819400" y="6172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Zoomed into Scottsdale, AZ</a:t>
            </a:r>
          </a:p>
        </p:txBody>
      </p:sp>
    </p:spTree>
    <p:extLst>
      <p:ext uri="{BB962C8B-B14F-4D97-AF65-F5344CB8AC3E}">
        <p14:creationId xmlns:p14="http://schemas.microsoft.com/office/powerpoint/2010/main" val="302989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8485" y="0"/>
            <a:ext cx="27688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6F61F-B502-7F4B-8FCD-FA374382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1066800"/>
            <a:ext cx="9144000" cy="1690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D2D93-A252-6C4D-8336-D170CADCEBD5}"/>
              </a:ext>
            </a:extLst>
          </p:cNvPr>
          <p:cNvSpPr txBox="1"/>
          <p:nvPr/>
        </p:nvSpPr>
        <p:spPr>
          <a:xfrm>
            <a:off x="4343400" y="236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location: list of </a:t>
            </a:r>
            <a:r>
              <a:rPr lang="en-US" dirty="0" err="1"/>
              <a:t>lat</a:t>
            </a:r>
            <a:r>
              <a:rPr lang="en-US" dirty="0"/>
              <a:t>, long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03BC8F-88A1-6E43-83AC-232F1F3D308A}"/>
              </a:ext>
            </a:extLst>
          </p:cNvPr>
          <p:cNvCxnSpPr>
            <a:cxnSpLocks/>
          </p:cNvCxnSpPr>
          <p:nvPr/>
        </p:nvCxnSpPr>
        <p:spPr>
          <a:xfrm flipV="1">
            <a:off x="5574740" y="2050580"/>
            <a:ext cx="445060" cy="34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023EA92-E3C3-2F44-BBE1-520C9DD07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371" y="2895443"/>
            <a:ext cx="5638800" cy="39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6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2460054" y="0"/>
            <a:ext cx="42057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- Zoom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D07B2-7B2C-B144-A26A-E70DF799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39" y="990600"/>
            <a:ext cx="9144000" cy="15117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C3880-958E-A34A-A8DF-D0F5F557A1A0}"/>
              </a:ext>
            </a:extLst>
          </p:cNvPr>
          <p:cNvSpPr txBox="1"/>
          <p:nvPr/>
        </p:nvSpPr>
        <p:spPr>
          <a:xfrm>
            <a:off x="1794421" y="216524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zoom_start</a:t>
            </a:r>
            <a:r>
              <a:rPr lang="en-US" dirty="0"/>
              <a:t>: takes an integer (0-18)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13ED52-16F2-EF43-B1D8-64AA957B9E6E}"/>
              </a:ext>
            </a:extLst>
          </p:cNvPr>
          <p:cNvCxnSpPr>
            <a:cxnSpLocks/>
          </p:cNvCxnSpPr>
          <p:nvPr/>
        </p:nvCxnSpPr>
        <p:spPr>
          <a:xfrm flipV="1">
            <a:off x="3292461" y="1821358"/>
            <a:ext cx="445060" cy="34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19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2460054" y="0"/>
            <a:ext cx="42057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- Zoom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D07B2-7B2C-B144-A26A-E70DF799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39" y="990600"/>
            <a:ext cx="9144000" cy="15117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C3880-958E-A34A-A8DF-D0F5F557A1A0}"/>
              </a:ext>
            </a:extLst>
          </p:cNvPr>
          <p:cNvSpPr txBox="1"/>
          <p:nvPr/>
        </p:nvSpPr>
        <p:spPr>
          <a:xfrm>
            <a:off x="1794421" y="216524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zoom_start</a:t>
            </a:r>
            <a:r>
              <a:rPr lang="en-US" dirty="0"/>
              <a:t>: takes an integer (0-18)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13ED52-16F2-EF43-B1D8-64AA957B9E6E}"/>
              </a:ext>
            </a:extLst>
          </p:cNvPr>
          <p:cNvCxnSpPr>
            <a:cxnSpLocks/>
          </p:cNvCxnSpPr>
          <p:nvPr/>
        </p:nvCxnSpPr>
        <p:spPr>
          <a:xfrm flipV="1">
            <a:off x="3292461" y="1821358"/>
            <a:ext cx="445060" cy="34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6D1F3D7-D771-EB4A-A5A6-724E9DC5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9144000" cy="37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9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6AF2F5-B191-E141-8AD2-BFDD17F6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941919"/>
            <a:ext cx="9144000" cy="170933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2532479" y="0"/>
            <a:ext cx="40608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-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C3880-958E-A34A-A8DF-D0F5F557A1A0}"/>
              </a:ext>
            </a:extLst>
          </p:cNvPr>
          <p:cNvSpPr txBox="1"/>
          <p:nvPr/>
        </p:nvSpPr>
        <p:spPr>
          <a:xfrm>
            <a:off x="1245160" y="2358424"/>
            <a:ext cx="744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tiles: Stamen Terrain, Stamen Toner, </a:t>
            </a:r>
            <a:r>
              <a:rPr lang="en-US" dirty="0" err="1"/>
              <a:t>CartoDB</a:t>
            </a:r>
            <a:r>
              <a:rPr lang="en-US" dirty="0"/>
              <a:t> </a:t>
            </a:r>
            <a:r>
              <a:rPr lang="en-US" dirty="0" err="1"/>
              <a:t>dark_matter</a:t>
            </a:r>
            <a:r>
              <a:rPr lang="en-US" dirty="0"/>
              <a:t> (title slide)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13ED52-16F2-EF43-B1D8-64AA957B9E6E}"/>
              </a:ext>
            </a:extLst>
          </p:cNvPr>
          <p:cNvCxnSpPr>
            <a:cxnSpLocks/>
          </p:cNvCxnSpPr>
          <p:nvPr/>
        </p:nvCxnSpPr>
        <p:spPr>
          <a:xfrm flipV="1">
            <a:off x="2743200" y="1981200"/>
            <a:ext cx="445060" cy="34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17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6AF2F5-B191-E141-8AD2-BFDD17F6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68" y="941919"/>
            <a:ext cx="9144000" cy="170933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2532479" y="0"/>
            <a:ext cx="40608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-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BC3880-958E-A34A-A8DF-D0F5F557A1A0}"/>
              </a:ext>
            </a:extLst>
          </p:cNvPr>
          <p:cNvSpPr txBox="1"/>
          <p:nvPr/>
        </p:nvSpPr>
        <p:spPr>
          <a:xfrm>
            <a:off x="1245160" y="2358424"/>
            <a:ext cx="744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tiles: Stamen Terrain, Stamen Toner, </a:t>
            </a:r>
            <a:r>
              <a:rPr lang="en-US" dirty="0" err="1"/>
              <a:t>CartoDB</a:t>
            </a:r>
            <a:r>
              <a:rPr lang="en-US" dirty="0"/>
              <a:t> </a:t>
            </a:r>
            <a:r>
              <a:rPr lang="en-US" dirty="0" err="1"/>
              <a:t>dark_matter</a:t>
            </a:r>
            <a:r>
              <a:rPr lang="en-US" dirty="0"/>
              <a:t> (title slide)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13ED52-16F2-EF43-B1D8-64AA957B9E6E}"/>
              </a:ext>
            </a:extLst>
          </p:cNvPr>
          <p:cNvCxnSpPr>
            <a:cxnSpLocks/>
          </p:cNvCxnSpPr>
          <p:nvPr/>
        </p:nvCxnSpPr>
        <p:spPr>
          <a:xfrm flipV="1">
            <a:off x="2743200" y="1981200"/>
            <a:ext cx="445060" cy="343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546AFA-18EC-544C-B009-85450585A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9144000" cy="37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033B7-E694-6740-AE3F-09B7A7CC9612}"/>
              </a:ext>
            </a:extLst>
          </p:cNvPr>
          <p:cNvSpPr txBox="1"/>
          <p:nvPr/>
        </p:nvSpPr>
        <p:spPr>
          <a:xfrm>
            <a:off x="1819049" y="0"/>
            <a:ext cx="54877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Creating Map – Add Marker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18DCB-B3C5-094C-A8EE-56DAF876D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1066800"/>
            <a:ext cx="9144000" cy="15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0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83336</TotalTime>
  <Words>511</Words>
  <Application>Microsoft Macintosh PowerPoint</Application>
  <PresentationFormat>On-screen Show (4:3)</PresentationFormat>
  <Paragraphs>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Calibri</vt:lpstr>
      <vt:lpstr>Arial</vt:lpstr>
      <vt:lpstr>Office Theme</vt:lpstr>
      <vt:lpstr>Plotting in Folium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Microsoft Office User</cp:lastModifiedBy>
  <cp:revision>835</cp:revision>
  <dcterms:created xsi:type="dcterms:W3CDTF">2015-04-30T01:39:07Z</dcterms:created>
  <dcterms:modified xsi:type="dcterms:W3CDTF">2018-10-18T18:38:14Z</dcterms:modified>
</cp:coreProperties>
</file>