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9"/>
  </p:notesMasterIdLst>
  <p:sldIdLst>
    <p:sldId id="256" r:id="rId2"/>
    <p:sldId id="646" r:id="rId3"/>
    <p:sldId id="647" r:id="rId4"/>
    <p:sldId id="649" r:id="rId5"/>
    <p:sldId id="648" r:id="rId6"/>
    <p:sldId id="650" r:id="rId7"/>
    <p:sldId id="65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BD3"/>
    <a:srgbClr val="3333CC"/>
    <a:srgbClr val="0066FF"/>
    <a:srgbClr val="0066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8" autoAdjust="0"/>
    <p:restoredTop sz="90704" autoAdjust="0"/>
  </p:normalViewPr>
  <p:slideViewPr>
    <p:cSldViewPr>
      <p:cViewPr varScale="1">
        <p:scale>
          <a:sx n="92" d="100"/>
          <a:sy n="92" d="100"/>
        </p:scale>
        <p:origin x="19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4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AECF2-4ECE-4B77-9B63-89B555F968CE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33131-76A5-42A0-BF8E-B774CBD27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4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3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4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6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1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1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701F-107A-4495-8369-668AFAEB2A32}" type="datetimeFigureOut">
              <a:rPr lang="en-US" smtClean="0"/>
              <a:pPr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0" y="1701800"/>
            <a:ext cx="1905" cy="1905"/>
          </a:xfrm>
          <a:prstGeom prst="rect">
            <a:avLst/>
          </a:prstGeom>
        </p:spPr>
      </p:pic>
      <p:sp>
        <p:nvSpPr>
          <p:cNvPr id="6" name="Subtitle 9"/>
          <p:cNvSpPr txBox="1">
            <a:spLocks/>
          </p:cNvSpPr>
          <p:nvPr/>
        </p:nvSpPr>
        <p:spPr>
          <a:xfrm>
            <a:off x="1219200" y="2590800"/>
            <a:ext cx="6934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itle 6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895600"/>
          </a:xfrm>
        </p:spPr>
        <p:txBody>
          <a:bodyPr>
            <a:normAutofit/>
          </a:bodyPr>
          <a:lstStyle/>
          <a:p>
            <a:r>
              <a:rPr lang="en-US" dirty="0"/>
              <a:t>Time Series Window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5638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4" y="3048000"/>
            <a:ext cx="91440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3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375" y="0"/>
            <a:ext cx="531708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Moving Window Functions</a:t>
            </a: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1066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Apply statistics or other functions to sliding window or exponentially decaying weights.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Automatically exclude missing data</a:t>
            </a:r>
            <a:endParaRPr lang="en-US" sz="2400" b="1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Rolling means, medians, max, correlations</a:t>
            </a:r>
            <a:endParaRPr lang="en-US" sz="2400" b="1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Exponentially weighted moving averages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Pandas </a:t>
            </a:r>
            <a:r>
              <a:rPr lang="en-US" sz="2400" dirty="0" err="1"/>
              <a:t>ts</a:t>
            </a:r>
            <a:r>
              <a:rPr lang="en-US" sz="2400" dirty="0"/>
              <a:t> objects are equipped with rolling method, which is the main function most of the moving window functions.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943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7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375" y="0"/>
            <a:ext cx="531708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Moving Window Functions</a:t>
            </a: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943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3390900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76400"/>
            <a:ext cx="41148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7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375" y="0"/>
            <a:ext cx="531708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Moving Window Functions</a:t>
            </a: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943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3390900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76400"/>
            <a:ext cx="4114800" cy="398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1066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is there an </a:t>
            </a:r>
            <a:r>
              <a:rPr lang="en-US" dirty="0" err="1"/>
              <a:t>NaN</a:t>
            </a:r>
            <a:r>
              <a:rPr lang="en-US" dirty="0"/>
              <a:t>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14478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26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375" y="0"/>
            <a:ext cx="531708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Moving Window Functions</a:t>
            </a: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943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3390900" cy="396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0"/>
            <a:ext cx="4025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375" y="0"/>
            <a:ext cx="531708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Moving Window Functions</a:t>
            </a: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943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00" y="839912"/>
            <a:ext cx="4089400" cy="578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2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375" y="0"/>
            <a:ext cx="531708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Moving Window Functions</a:t>
            </a: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943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3390900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676400"/>
            <a:ext cx="3390900" cy="391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10200" y="5943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Span = window length</a:t>
            </a:r>
          </a:p>
        </p:txBody>
      </p:sp>
    </p:spTree>
    <p:extLst>
      <p:ext uri="{BB962C8B-B14F-4D97-AF65-F5344CB8AC3E}">
        <p14:creationId xmlns:p14="http://schemas.microsoft.com/office/powerpoint/2010/main" val="945819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JBF232@WKKQXNNFUVWZY5H8" val="4888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hello&#10;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85337</TotalTime>
  <Words>83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Time Series Window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yth</dc:title>
  <dc:creator>Jake Feldman</dc:creator>
  <cp:lastModifiedBy>Feldman, Jacob</cp:lastModifiedBy>
  <cp:revision>835</cp:revision>
  <dcterms:created xsi:type="dcterms:W3CDTF">2015-04-30T01:39:07Z</dcterms:created>
  <dcterms:modified xsi:type="dcterms:W3CDTF">2018-10-16T13:07:39Z</dcterms:modified>
</cp:coreProperties>
</file>