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sldIdLst>
    <p:sldId id="256" r:id="rId2"/>
    <p:sldId id="595" r:id="rId3"/>
    <p:sldId id="596" r:id="rId4"/>
    <p:sldId id="597" r:id="rId5"/>
    <p:sldId id="598" r:id="rId6"/>
    <p:sldId id="599" r:id="rId7"/>
    <p:sldId id="600" r:id="rId8"/>
    <p:sldId id="601" r:id="rId9"/>
    <p:sldId id="602" r:id="rId10"/>
    <p:sldId id="603" r:id="rId11"/>
    <p:sldId id="604" r:id="rId12"/>
    <p:sldId id="605" r:id="rId13"/>
    <p:sldId id="606" r:id="rId14"/>
    <p:sldId id="609" r:id="rId15"/>
    <p:sldId id="608" r:id="rId16"/>
    <p:sldId id="610" r:id="rId17"/>
    <p:sldId id="611" r:id="rId18"/>
    <p:sldId id="612" r:id="rId19"/>
    <p:sldId id="614" r:id="rId20"/>
    <p:sldId id="615" r:id="rId21"/>
    <p:sldId id="616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43" r:id="rId32"/>
    <p:sldId id="644" r:id="rId33"/>
    <p:sldId id="645" r:id="rId34"/>
    <p:sldId id="646" r:id="rId35"/>
    <p:sldId id="647" r:id="rId36"/>
    <p:sldId id="648" r:id="rId37"/>
    <p:sldId id="649" r:id="rId38"/>
    <p:sldId id="650" r:id="rId39"/>
    <p:sldId id="662" r:id="rId40"/>
    <p:sldId id="651" r:id="rId41"/>
    <p:sldId id="652" r:id="rId42"/>
    <p:sldId id="653" r:id="rId43"/>
    <p:sldId id="654" r:id="rId44"/>
    <p:sldId id="655" r:id="rId45"/>
    <p:sldId id="656" r:id="rId46"/>
    <p:sldId id="657" r:id="rId47"/>
    <p:sldId id="658" r:id="rId48"/>
    <p:sldId id="659" r:id="rId49"/>
    <p:sldId id="660" r:id="rId50"/>
    <p:sldId id="661" r:id="rId51"/>
    <p:sldId id="638" r:id="rId52"/>
    <p:sldId id="639" r:id="rId53"/>
    <p:sldId id="640" r:id="rId54"/>
    <p:sldId id="642" r:id="rId55"/>
    <p:sldId id="641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2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18.emf"/><Relationship Id="rId4" Type="http://schemas.openxmlformats.org/officeDocument/2006/relationships/image" Target="../media/image4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2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18.emf"/><Relationship Id="rId4" Type="http://schemas.openxmlformats.org/officeDocument/2006/relationships/image" Target="../media/image40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41.emf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2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41.emf"/><Relationship Id="rId4" Type="http://schemas.openxmlformats.org/officeDocument/2006/relationships/image" Target="../media/image1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18.emf"/><Relationship Id="rId4" Type="http://schemas.openxmlformats.org/officeDocument/2006/relationships/image" Target="../media/image40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20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image" Target="../media/image18.emf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8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20.emf"/><Relationship Id="rId4" Type="http://schemas.openxmlformats.org/officeDocument/2006/relationships/image" Target="../media/image41.e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25400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34290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Variable Assignment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3505200"/>
            <a:ext cx="34036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Q: </a:t>
            </a:r>
            <a:r>
              <a:rPr lang="en-US" dirty="0"/>
              <a:t>Why did a global variable get changed when I changed a local variables?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44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4800600"/>
            <a:ext cx="883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Q: </a:t>
            </a:r>
            <a:r>
              <a:rPr lang="en-US" dirty="0"/>
              <a:t>Why did a global variable get changed when I changed a local variables?</a:t>
            </a:r>
          </a:p>
          <a:p>
            <a:pPr algn="ctr"/>
            <a:endParaRPr lang="en-US" dirty="0"/>
          </a:p>
          <a:p>
            <a:pPr algn="ctr"/>
            <a:r>
              <a:rPr lang="en-US" b="1" dirty="0"/>
              <a:t>A: </a:t>
            </a:r>
            <a:r>
              <a:rPr lang="en-US" dirty="0"/>
              <a:t>We have to better understand how variables are assigned in Python. We’ll come back to this example later.</a:t>
            </a:r>
            <a:endParaRPr lang="en-US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082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1219200" cy="939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48000" y="1600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7400" y="2667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“points” to 3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7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447800"/>
            <a:ext cx="1219200" cy="939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048000" y="1905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4" y="5029213"/>
            <a:ext cx="203200" cy="2794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819400" y="3886200"/>
            <a:ext cx="4114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689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4" y="5029213"/>
            <a:ext cx="203200" cy="279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066800"/>
            <a:ext cx="1066800" cy="12065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3200400" y="1524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819400" y="3886200"/>
            <a:ext cx="4114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2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4" y="5029213"/>
            <a:ext cx="2032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066800"/>
            <a:ext cx="1066800" cy="12065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124200" y="1905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029200"/>
            <a:ext cx="165100" cy="266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57912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Anytime you set a variable equal to a new object, its pointer will now point to the new object.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19400" y="51816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14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1638300" cy="13081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24200" y="17526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4" y="5029213"/>
            <a:ext cx="203200" cy="27940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19400" y="3886200"/>
            <a:ext cx="4114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69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19200"/>
            <a:ext cx="1638300" cy="13081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124200" y="2057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09" y="3525217"/>
            <a:ext cx="177800" cy="19050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542" y="3475977"/>
            <a:ext cx="165100" cy="266700"/>
          </a:xfrm>
          <a:prstGeom prst="rect">
            <a:avLst/>
          </a:prstGeom>
        </p:spPr>
      </p:pic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4" y="5029213"/>
            <a:ext cx="203200" cy="2794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5105400"/>
            <a:ext cx="165100" cy="2667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743200" y="35814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819400" y="5181600"/>
            <a:ext cx="4114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894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273300" cy="133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1219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3468177"/>
            <a:ext cx="1041400" cy="393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28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273300" cy="133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15462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3468177"/>
            <a:ext cx="10414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06400" cy="279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4038600"/>
            <a:ext cx="3886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624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49318" y="23194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05400"/>
            <a:ext cx="1231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891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273300" cy="133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1905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06400" cy="279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4038600"/>
            <a:ext cx="3886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579576"/>
            <a:ext cx="1041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5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66800"/>
            <a:ext cx="2273300" cy="133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529" y="0"/>
            <a:ext cx="413271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Variable Assignment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895600" y="1905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06400" cy="2794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V="1">
            <a:off x="2819400" y="4038600"/>
            <a:ext cx="38862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3400" y="57150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L1 and L2 are changed! Next, we’ll see how to correctly copy L1.</a:t>
            </a: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0" y="3579576"/>
            <a:ext cx="10414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9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49318" y="23194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50" y="5046703"/>
            <a:ext cx="698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4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2667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50" y="5046703"/>
            <a:ext cx="698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05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50" y="5046703"/>
            <a:ext cx="6985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7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295400" y="914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50" y="5046703"/>
            <a:ext cx="6985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76" y="893081"/>
            <a:ext cx="1257300" cy="241300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79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295400" y="914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50" y="5046703"/>
            <a:ext cx="6985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276" y="893081"/>
            <a:ext cx="1257300" cy="2413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8" y="6474170"/>
            <a:ext cx="177800" cy="241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54102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9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57400" y="1295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8" y="6474170"/>
            <a:ext cx="177800" cy="241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54102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7" y="5113542"/>
            <a:ext cx="698500" cy="2667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5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133600" y="1600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8" y="6474170"/>
            <a:ext cx="177800" cy="241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54102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7" y="5113542"/>
            <a:ext cx="698500" cy="26670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745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8" y="6474170"/>
            <a:ext cx="177800" cy="241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54102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7" y="5113542"/>
            <a:ext cx="6985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88" y="6388171"/>
            <a:ext cx="215900" cy="1905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334000" y="54864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0"/>
            <a:ext cx="1333500" cy="241300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>
            <a:off x="1371600" y="30145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2667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05400"/>
            <a:ext cx="1231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6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3352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306" y="5095943"/>
            <a:ext cx="139700" cy="1905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334000" y="51816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78" y="6474170"/>
            <a:ext cx="177800" cy="2413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3810000" y="5410200"/>
            <a:ext cx="2438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227" y="5113542"/>
            <a:ext cx="698500" cy="2667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488" y="6388171"/>
            <a:ext cx="215900" cy="1905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334000" y="5486400"/>
            <a:ext cx="12192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48000"/>
            <a:ext cx="13335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9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200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32" y="5158102"/>
            <a:ext cx="1409700" cy="266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3343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32" y="5158102"/>
            <a:ext cx="1409700" cy="266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7337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332" y="5158102"/>
            <a:ext cx="1409700" cy="266700"/>
          </a:xfrm>
          <a:prstGeom prst="rect">
            <a:avLst/>
          </a:prstGeom>
        </p:spPr>
      </p:pic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1676400" y="1219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521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362200" y="1524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79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362200" y="19050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5229621"/>
            <a:ext cx="5969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57800"/>
            <a:ext cx="114300" cy="177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60705" y="53562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3176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2362200" y="22098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5229621"/>
            <a:ext cx="5969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57800"/>
            <a:ext cx="114300" cy="177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60705" y="53562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035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53862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5229621"/>
            <a:ext cx="5969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57800"/>
            <a:ext cx="114300" cy="177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60705" y="53562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26" y="6388171"/>
            <a:ext cx="749300" cy="190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36" y="6423080"/>
            <a:ext cx="114300" cy="177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335741" y="65215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566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886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5229621"/>
            <a:ext cx="5969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57800"/>
            <a:ext cx="114300" cy="177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60705" y="53562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26" y="6388171"/>
            <a:ext cx="749300" cy="190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36" y="6423080"/>
            <a:ext cx="114300" cy="177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335741" y="65215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27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4848" y="0"/>
            <a:ext cx="571607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Example Where This Matters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5003800" cy="32131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676400" y="3886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33" name="Picture 3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239" y="5207342"/>
            <a:ext cx="63500" cy="190500"/>
          </a:xfrm>
          <a:prstGeom prst="rect">
            <a:avLst/>
          </a:prstGeom>
        </p:spPr>
      </p:pic>
      <p:cxnSp>
        <p:nvCxnSpPr>
          <p:cNvPr id="34" name="Straight Arrow Connector 33"/>
          <p:cNvCxnSpPr/>
          <p:nvPr/>
        </p:nvCxnSpPr>
        <p:spPr>
          <a:xfrm>
            <a:off x="5486400" y="53023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77000"/>
            <a:ext cx="63500" cy="1905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114800" y="5562600"/>
            <a:ext cx="28194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181600"/>
            <a:ext cx="1905000" cy="2667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76" y="5229621"/>
            <a:ext cx="596900" cy="1905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257800"/>
            <a:ext cx="114300" cy="1778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960705" y="535628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26" y="6388171"/>
            <a:ext cx="749300" cy="190500"/>
          </a:xfrm>
          <a:prstGeom prst="rect">
            <a:avLst/>
          </a:prstGeom>
        </p:spPr>
      </p:pic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636" y="6423080"/>
            <a:ext cx="114300" cy="1778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6335741" y="652156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60960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Lost original ordering of l!</a:t>
            </a:r>
          </a:p>
        </p:txBody>
      </p:sp>
    </p:spTree>
    <p:extLst>
      <p:ext uri="{BB962C8B-B14F-4D97-AF65-F5344CB8AC3E}">
        <p14:creationId xmlns:p14="http://schemas.microsoft.com/office/powerpoint/2010/main" val="312538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29940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05400"/>
            <a:ext cx="1231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759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3468177"/>
            <a:ext cx="1041400" cy="393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066800"/>
            <a:ext cx="3162300" cy="13970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2667000" y="1524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02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3468177"/>
            <a:ext cx="1041400" cy="3937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4711700"/>
            <a:ext cx="1041400" cy="3937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200" y="4901123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06400" cy="279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1041400"/>
            <a:ext cx="3162300" cy="13970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2667000" y="1828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92" y="1782713"/>
            <a:ext cx="2209800" cy="266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636733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66800"/>
            <a:ext cx="3162300" cy="1397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67000" y="21336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3530600"/>
            <a:ext cx="393700" cy="279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8" y="4711700"/>
            <a:ext cx="1041400" cy="3937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43200" y="4901123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724400"/>
            <a:ext cx="406400" cy="2794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505200"/>
            <a:ext cx="1041400" cy="3937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306902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400"/>
            <a:ext cx="32004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12954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3" y="3468177"/>
            <a:ext cx="1524000" cy="393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9698763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400"/>
            <a:ext cx="32004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79659" y="16429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3" y="3468177"/>
            <a:ext cx="15240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6130534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400"/>
            <a:ext cx="32004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1981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3" y="3468177"/>
            <a:ext cx="15240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06400" cy="279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43200" y="5486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952500" cy="3937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7172325" y="4276725"/>
            <a:ext cx="1371600" cy="742950"/>
          </a:xfrm>
          <a:prstGeom prst="bentConnector3">
            <a:avLst>
              <a:gd name="adj1" fmla="val 3294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9985306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400"/>
            <a:ext cx="32004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2286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06400" cy="279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43200" y="5486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952500" cy="3937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7172325" y="4276725"/>
            <a:ext cx="1371600" cy="742950"/>
          </a:xfrm>
          <a:prstGeom prst="bentConnector3">
            <a:avLst>
              <a:gd name="adj1" fmla="val 3294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423617"/>
            <a:ext cx="2311400" cy="393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23063262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914400"/>
            <a:ext cx="32004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2286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06400" cy="279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43200" y="5486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5334000"/>
            <a:ext cx="952500" cy="393700"/>
          </a:xfrm>
          <a:prstGeom prst="rect">
            <a:avLst/>
          </a:prstGeom>
        </p:spPr>
      </p:pic>
      <p:cxnSp>
        <p:nvCxnSpPr>
          <p:cNvPr id="19" name="Straight Arrow Connector 18"/>
          <p:cNvCxnSpPr>
            <a:stCxn id="18" idx="0"/>
          </p:cNvCxnSpPr>
          <p:nvPr/>
        </p:nvCxnSpPr>
        <p:spPr>
          <a:xfrm rot="5400000" flipH="1" flipV="1">
            <a:off x="7172325" y="4276725"/>
            <a:ext cx="1371600" cy="742950"/>
          </a:xfrm>
          <a:prstGeom prst="bentConnector3">
            <a:avLst>
              <a:gd name="adj1" fmla="val 3294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423617"/>
            <a:ext cx="2311400" cy="393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changes l, L1 and L2 when maybe we only wanted l and L1 changed.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89652" y="0"/>
            <a:ext cx="114646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5624568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8200"/>
            <a:ext cx="37338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7105" y="0"/>
            <a:ext cx="2251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Deep Copy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67000" y="16002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3" y="3468177"/>
            <a:ext cx="15240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01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838200"/>
            <a:ext cx="3733800" cy="18542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667000" y="1905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23" y="3468177"/>
            <a:ext cx="1524000" cy="3937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06400" cy="2794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743200" y="5486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261700"/>
            <a:ext cx="2451100" cy="393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37105" y="0"/>
            <a:ext cx="2251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Deep Copy</a:t>
            </a:r>
          </a:p>
        </p:txBody>
      </p:sp>
    </p:spTree>
    <p:extLst>
      <p:ext uri="{BB962C8B-B14F-4D97-AF65-F5344CB8AC3E}">
        <p14:creationId xmlns:p14="http://schemas.microsoft.com/office/powerpoint/2010/main" val="107265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371600" y="914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105400"/>
            <a:ext cx="1231900" cy="2667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270000" cy="2667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29940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151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590800" y="22860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505200"/>
            <a:ext cx="88900" cy="2794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2743200" y="36576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12" y="4445000"/>
            <a:ext cx="393700" cy="279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743200" y="45720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467600" y="38862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419600"/>
            <a:ext cx="952500" cy="393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0"/>
            <a:ext cx="406400" cy="2794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2743200" y="5486400"/>
            <a:ext cx="3886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00" y="3423617"/>
            <a:ext cx="2311400" cy="393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382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changes l, L1 and L2 when maybe we only wanted l and L1 changed.</a:t>
            </a: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900" y="5261700"/>
            <a:ext cx="2451100" cy="393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838200"/>
            <a:ext cx="3733800" cy="1854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37105" y="0"/>
            <a:ext cx="225156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Deep Copy</a:t>
            </a:r>
          </a:p>
        </p:txBody>
      </p:sp>
    </p:spTree>
    <p:extLst>
      <p:ext uri="{BB962C8B-B14F-4D97-AF65-F5344CB8AC3E}">
        <p14:creationId xmlns:p14="http://schemas.microsoft.com/office/powerpoint/2010/main" val="2685384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7994" y="0"/>
            <a:ext cx="542979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Assigning Multiple Variable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83202"/>
            <a:ext cx="4038600" cy="60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332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985" y="0"/>
            <a:ext cx="56978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Returning Multiple Variables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6482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ways to collect what this function returns</a:t>
            </a:r>
          </a:p>
        </p:txBody>
      </p:sp>
    </p:spTree>
    <p:extLst>
      <p:ext uri="{BB962C8B-B14F-4D97-AF65-F5344CB8AC3E}">
        <p14:creationId xmlns:p14="http://schemas.microsoft.com/office/powerpoint/2010/main" val="1002633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985" y="0"/>
            <a:ext cx="56978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Returning Multiple Variables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6482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ways to collect what this function returns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95800"/>
            <a:ext cx="5715000" cy="205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74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985" y="0"/>
            <a:ext cx="56978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Returning Multiple Variables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6482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ways to collect what this function returns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95800"/>
            <a:ext cx="5715000" cy="205993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438400" y="3352800"/>
            <a:ext cx="2286000" cy="1143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62400" y="3352800"/>
            <a:ext cx="2286000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10400" y="3505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Order matters!</a:t>
            </a:r>
          </a:p>
        </p:txBody>
      </p:sp>
    </p:spTree>
    <p:extLst>
      <p:ext uri="{BB962C8B-B14F-4D97-AF65-F5344CB8AC3E}">
        <p14:creationId xmlns:p14="http://schemas.microsoft.com/office/powerpoint/2010/main" val="20683156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985" y="0"/>
            <a:ext cx="5697819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Returning Multiple Variables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990600"/>
            <a:ext cx="4648200" cy="2451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9624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two ways to collect what this function returns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724400"/>
            <a:ext cx="4267200" cy="14946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4876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 is a tuple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95400" y="533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57400" y="12954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270000" cy="266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05400"/>
            <a:ext cx="1231900" cy="266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5791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will change L…huh???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371600" y="29940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04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2057400" y="1600200"/>
            <a:ext cx="6858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270000" cy="26670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5105400"/>
            <a:ext cx="1231900" cy="266700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1371600" y="29940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8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270000" cy="2667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81600"/>
            <a:ext cx="1308100" cy="571500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1371600" y="299408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1460" y="0"/>
            <a:ext cx="284284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Back to Scope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191000" y="4419600"/>
            <a:ext cx="0" cy="2362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4495800"/>
            <a:ext cx="1324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Local scope: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95800"/>
            <a:ext cx="144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scope: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763780"/>
            <a:ext cx="4648200" cy="36576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>
            <a:off x="1295400" y="3352800"/>
            <a:ext cx="685800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105400"/>
            <a:ext cx="1270000" cy="266700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5181600"/>
            <a:ext cx="13081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672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74466</TotalTime>
  <Words>493</Words>
  <Application>Microsoft Macintosh PowerPoint</Application>
  <PresentationFormat>On-screen Show (4:3)</PresentationFormat>
  <Paragraphs>125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Calibri</vt:lpstr>
      <vt:lpstr>Arial</vt:lpstr>
      <vt:lpstr>Office Theme</vt:lpstr>
      <vt:lpstr>Variable Assignment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Microsoft Office User</cp:lastModifiedBy>
  <cp:revision>761</cp:revision>
  <dcterms:created xsi:type="dcterms:W3CDTF">2015-04-30T01:39:07Z</dcterms:created>
  <dcterms:modified xsi:type="dcterms:W3CDTF">2018-09-20T19:19:40Z</dcterms:modified>
</cp:coreProperties>
</file>