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56" r:id="rId2"/>
    <p:sldId id="596" r:id="rId3"/>
    <p:sldId id="599" r:id="rId4"/>
    <p:sldId id="600" r:id="rId5"/>
    <p:sldId id="601" r:id="rId6"/>
    <p:sldId id="602" r:id="rId7"/>
    <p:sldId id="603" r:id="rId8"/>
    <p:sldId id="604" r:id="rId9"/>
    <p:sldId id="605" r:id="rId10"/>
    <p:sldId id="606" r:id="rId11"/>
    <p:sldId id="607" r:id="rId12"/>
    <p:sldId id="608" r:id="rId13"/>
    <p:sldId id="609" r:id="rId14"/>
    <p:sldId id="610" r:id="rId15"/>
    <p:sldId id="611" r:id="rId16"/>
    <p:sldId id="613" r:id="rId17"/>
    <p:sldId id="612" r:id="rId18"/>
    <p:sldId id="645" r:id="rId19"/>
    <p:sldId id="614" r:id="rId20"/>
    <p:sldId id="615" r:id="rId21"/>
    <p:sldId id="617" r:id="rId22"/>
    <p:sldId id="618" r:id="rId23"/>
    <p:sldId id="619" r:id="rId24"/>
    <p:sldId id="620" r:id="rId25"/>
    <p:sldId id="621" r:id="rId26"/>
    <p:sldId id="622" r:id="rId27"/>
    <p:sldId id="623" r:id="rId28"/>
    <p:sldId id="624" r:id="rId29"/>
    <p:sldId id="625" r:id="rId30"/>
    <p:sldId id="626" r:id="rId31"/>
    <p:sldId id="627" r:id="rId32"/>
    <p:sldId id="628" r:id="rId33"/>
    <p:sldId id="643" r:id="rId34"/>
    <p:sldId id="629" r:id="rId35"/>
    <p:sldId id="636" r:id="rId36"/>
    <p:sldId id="637" r:id="rId37"/>
    <p:sldId id="644" r:id="rId38"/>
    <p:sldId id="638" r:id="rId39"/>
    <p:sldId id="639" r:id="rId40"/>
    <p:sldId id="640" r:id="rId41"/>
    <p:sldId id="641" r:id="rId42"/>
    <p:sldId id="642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3"/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0724" autoAdjust="0"/>
  </p:normalViewPr>
  <p:slideViewPr>
    <p:cSldViewPr>
      <p:cViewPr>
        <p:scale>
          <a:sx n="85" d="100"/>
          <a:sy n="85" d="100"/>
        </p:scale>
        <p:origin x="-4464" y="-17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gs" Target="tags/tag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17018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25908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Plotting in Pandas/</a:t>
            </a:r>
            <a:r>
              <a:rPr lang="en-US" dirty="0" err="1" smtClean="0"/>
              <a:t>Matplotlib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5638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1242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7916" y="0"/>
            <a:ext cx="32499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Basic Histogram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543800" cy="63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236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bins to use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400800" y="18288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05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7916" y="0"/>
            <a:ext cx="32499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Basic Histogram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543800" cy="63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09800"/>
            <a:ext cx="58293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4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1866" y="0"/>
            <a:ext cx="43220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Customizing the Plots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51983"/>
            <a:ext cx="6477000" cy="61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0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6901" y="0"/>
            <a:ext cx="217198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Sales Data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the data from the top 10 customers: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28800"/>
            <a:ext cx="48260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7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6901" y="0"/>
            <a:ext cx="217198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Sales Data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use pandas to create a basic bar plot and then see how  we can manipulate it with </a:t>
            </a:r>
            <a:r>
              <a:rPr lang="en-US" dirty="0" err="1" smtClean="0"/>
              <a:t>matplotlib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3820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60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2895" y="0"/>
            <a:ext cx="22200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Matplotlib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990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the following import statement when we want to use </a:t>
            </a:r>
            <a:r>
              <a:rPr lang="en-US" dirty="0" err="1" smtClean="0"/>
              <a:t>matplotlib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0"/>
            <a:ext cx="49784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use </a:t>
            </a:r>
            <a:r>
              <a:rPr lang="en-US" dirty="0" err="1" smtClean="0"/>
              <a:t>matplotlib</a:t>
            </a:r>
            <a:r>
              <a:rPr lang="en-US" dirty="0" smtClean="0"/>
              <a:t> to change the styling of our plots: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0"/>
            <a:ext cx="9144000" cy="13102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4800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change the style as follows: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5486400"/>
            <a:ext cx="37338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7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1045" y="0"/>
            <a:ext cx="49237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Creating Figure and Axes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51983"/>
            <a:ext cx="6477000" cy="61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9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7280" y="0"/>
            <a:ext cx="43112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Creating Figure + Axis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1066800"/>
            <a:ext cx="807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 place something like this line of code before every plot that you create. Creates the following to elements of the visualization you want to produce: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variable fig will be the figure, which represents the entire visualization. A figure could contain multiple plots.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Adjust size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Number of plots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Boarders</a:t>
            </a:r>
          </a:p>
          <a:p>
            <a:pPr lvl="1"/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variable ax represents the axes of a single plot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 Change axis limit/labels/ticks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Add multiple plots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Change titles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562600"/>
            <a:ext cx="3886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8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7280" y="0"/>
            <a:ext cx="43112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Creating Figure + Axis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1346200"/>
            <a:ext cx="50546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8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7982" y="0"/>
            <a:ext cx="486984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Adding </a:t>
            </a:r>
            <a:r>
              <a:rPr lang="en-US" sz="3600" b="1" dirty="0" err="1" smtClean="0">
                <a:solidFill>
                  <a:schemeClr val="bg1"/>
                </a:solidFill>
              </a:rPr>
              <a:t>Barplot</a:t>
            </a:r>
            <a:r>
              <a:rPr lang="en-US" sz="3600" b="1" dirty="0" smtClean="0">
                <a:solidFill>
                  <a:schemeClr val="bg1"/>
                </a:solidFill>
              </a:rPr>
              <a:t> to Figure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476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867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plot, but now we can change the plot using attributes of the variables fig and ax.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1595" y="0"/>
            <a:ext cx="362258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Plotting in Pandas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990600"/>
            <a:ext cx="845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We will start by seeing how to make basic plots in pandas from data stored in a pandas </a:t>
            </a:r>
            <a:r>
              <a:rPr lang="en-US" sz="2000" dirty="0" err="1" smtClean="0"/>
              <a:t>dataframe</a:t>
            </a:r>
            <a:r>
              <a:rPr lang="en-US" sz="2000" dirty="0"/>
              <a:t>.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will then see how to add the following features to our graphs: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Change titles/axis titles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Annotate the graph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Change the window of the graph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Customizing axis labels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Create multiple plots</a:t>
            </a:r>
          </a:p>
          <a:p>
            <a:pPr lvl="1"/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 a future lecture, we will then investigate more advanced plotting tools.</a:t>
            </a:r>
          </a:p>
        </p:txBody>
      </p:sp>
    </p:spTree>
    <p:extLst>
      <p:ext uri="{BB962C8B-B14F-4D97-AF65-F5344CB8AC3E}">
        <p14:creationId xmlns:p14="http://schemas.microsoft.com/office/powerpoint/2010/main" val="147923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9002" y="0"/>
            <a:ext cx="52278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Changing Features of Axes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51983"/>
            <a:ext cx="6477000" cy="61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9002" y="0"/>
            <a:ext cx="52278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Changing Features of Axes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95400"/>
            <a:ext cx="3886200" cy="774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438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variable that stores our axes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V="1">
            <a:off x="1828800" y="20574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000" y="2438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of x limits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257800" y="2057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0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9002" y="0"/>
            <a:ext cx="52278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Changing Features of Axes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952500"/>
            <a:ext cx="6832600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61722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-axis only goes up to 140000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705600" y="58674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08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838200"/>
            <a:ext cx="7048500" cy="51816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9002" y="0"/>
            <a:ext cx="52278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Changing Features of Axes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axis labels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981200" y="5791200"/>
            <a:ext cx="2743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14400" y="4495800"/>
            <a:ext cx="3048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3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7211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9002" y="0"/>
            <a:ext cx="52278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Changing Features of Axes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400" y="18288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953000" y="15240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09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130283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8729" y="0"/>
            <a:ext cx="374836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Change Figure Size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914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 list of length of length and width in inches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81600" y="1295400"/>
            <a:ext cx="304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83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8729" y="0"/>
            <a:ext cx="374836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Change Figure Size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762"/>
            <a:ext cx="9144000" cy="59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2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9917" y="0"/>
            <a:ext cx="276597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Move Legend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51983"/>
            <a:ext cx="6477000" cy="61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9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9917" y="0"/>
            <a:ext cx="276597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Move Legend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066800"/>
            <a:ext cx="3352800" cy="134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1600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loc</a:t>
            </a:r>
            <a:r>
              <a:rPr lang="en-US" dirty="0" smtClean="0"/>
              <a:t> parameter moves legend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638800" y="17526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438400"/>
            <a:ext cx="3505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9917" y="0"/>
            <a:ext cx="276597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Move Legend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25500"/>
            <a:ext cx="6159500" cy="6032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91400" y="2667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legend placement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858000" y="3124200"/>
            <a:ext cx="533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25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2855" y="0"/>
            <a:ext cx="22400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Sleep Data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33600"/>
            <a:ext cx="7137400" cy="37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295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the following data on how hours of sleep is related to GPA.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2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9917" y="0"/>
            <a:ext cx="276597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Move Legend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25500"/>
            <a:ext cx="6159500" cy="6032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91400" y="2667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legend placement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858000" y="3124200"/>
            <a:ext cx="533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496" y="0"/>
            <a:ext cx="641082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Annotate the Plot – Vertical Line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590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to draw vertical line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43000" y="19050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7200" y="2590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put in legend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724400" y="1905000"/>
            <a:ext cx="152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9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0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035735"/>
            <a:ext cx="4999692" cy="4813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7496" y="0"/>
            <a:ext cx="641082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Annotate the Plot – Vertical Line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9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9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84809" y="0"/>
            <a:ext cx="575620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Annotate the Plot – Add Text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43000"/>
            <a:ext cx="4953000" cy="96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2667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for where to place text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05200" y="1828800"/>
            <a:ext cx="609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1600" y="2667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 to place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715000" y="1828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28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84809" y="0"/>
            <a:ext cx="575620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Annotate the Plot – Add Text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43000"/>
            <a:ext cx="4953000" cy="96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235200"/>
            <a:ext cx="6342117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2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73394" y="0"/>
            <a:ext cx="457904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Creating Multiple Plots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435100"/>
            <a:ext cx="77470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5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2" y="990600"/>
            <a:ext cx="9144000" cy="333965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73394" y="0"/>
            <a:ext cx="457904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Creating Multiple Plots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828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7x4 Figure, with 1 row and 2 columns of subplots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05400" y="22860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7800" y="3886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502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ax0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733800" y="3657600"/>
            <a:ext cx="1371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62000" y="3657600"/>
            <a:ext cx="9144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95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6658039" cy="51816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73394" y="0"/>
            <a:ext cx="457904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Creating Multiple Plots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66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33600" y="266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541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of lists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447800" y="11430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05600" y="2362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12x12 Figure, with 2 rows and 2 columns of subplots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172200" y="2819400"/>
            <a:ext cx="381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62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73394" y="0"/>
            <a:ext cx="457904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Creating Multiple Plots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0"/>
            <a:ext cx="9144000" cy="48070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5943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that all references are made to ax0.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2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73394" y="0"/>
            <a:ext cx="457904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Creating Multiple Plots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9144000" cy="4545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791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Uh oh! Plots are overlapping.  Let’s two options for fixing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6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8610600" cy="1384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582" y="0"/>
            <a:ext cx="337461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Basic Scatterplot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838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Makes plot show in </a:t>
            </a:r>
            <a:r>
              <a:rPr lang="en-US" dirty="0" err="1" smtClean="0"/>
              <a:t>Jupyter</a:t>
            </a:r>
            <a:r>
              <a:rPr lang="en-US" dirty="0" smtClean="0"/>
              <a:t> notebook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295400" y="1219200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00400" y="1447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of plot given as string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95800" y="1828800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0" y="3657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err="1" smtClean="0"/>
              <a:t>x,y</a:t>
            </a:r>
            <a:r>
              <a:rPr lang="en-US" dirty="0" smtClean="0"/>
              <a:t> axis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867400" y="2895600"/>
            <a:ext cx="76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105400" y="31242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10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73394" y="0"/>
            <a:ext cx="457904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Creating Multiple Plots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15068"/>
            <a:ext cx="3962399" cy="4842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47" y="914400"/>
            <a:ext cx="9144000" cy="657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213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181600" y="16002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477000" y="1524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477000" y="16764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84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73394" y="0"/>
            <a:ext cx="457904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Creating Multiple Plots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625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44700"/>
            <a:ext cx="87503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5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57189" y="0"/>
            <a:ext cx="30114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All of the Code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9144000" cy="51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3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774700"/>
            <a:ext cx="8559800" cy="53086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582" y="0"/>
            <a:ext cx="337461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Basic Scatterplot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5400" y="3200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title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505200" y="2743200"/>
            <a:ext cx="1600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43400" y="6096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Axis labels are column names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657600" y="59436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37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7082" y="0"/>
            <a:ext cx="407162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Other Types of Plots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88221"/>
            <a:ext cx="7924800" cy="59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5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9581" y="0"/>
            <a:ext cx="268662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Basic </a:t>
            </a:r>
            <a:r>
              <a:rPr lang="en-US" sz="3600" b="1" dirty="0" err="1" smtClean="0">
                <a:solidFill>
                  <a:schemeClr val="bg1"/>
                </a:solidFill>
              </a:rPr>
              <a:t>Barplot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066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have computed the average GPA for each.  I will show you later on how to do this.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057400"/>
            <a:ext cx="26543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5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9581" y="0"/>
            <a:ext cx="268662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Basic </a:t>
            </a:r>
            <a:r>
              <a:rPr lang="en-US" sz="3600" b="1" dirty="0" err="1" smtClean="0">
                <a:solidFill>
                  <a:schemeClr val="bg1"/>
                </a:solidFill>
              </a:rPr>
              <a:t>Barplot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762000"/>
            <a:ext cx="2654300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67000"/>
            <a:ext cx="8074212" cy="40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7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7916" y="0"/>
            <a:ext cx="32499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Basic Histogram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066800"/>
            <a:ext cx="6832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0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86319</TotalTime>
  <Words>547</Words>
  <Application>Microsoft Macintosh PowerPoint</Application>
  <PresentationFormat>On-screen Show (4:3)</PresentationFormat>
  <Paragraphs>107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Plotting in Pandas/Matplotlib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Jacob Feldman</cp:lastModifiedBy>
  <cp:revision>811</cp:revision>
  <dcterms:created xsi:type="dcterms:W3CDTF">2015-04-30T01:39:07Z</dcterms:created>
  <dcterms:modified xsi:type="dcterms:W3CDTF">2017-11-21T22:08:46Z</dcterms:modified>
</cp:coreProperties>
</file>