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648" r:id="rId3"/>
    <p:sldId id="622" r:id="rId4"/>
    <p:sldId id="625" r:id="rId5"/>
    <p:sldId id="643" r:id="rId6"/>
    <p:sldId id="644" r:id="rId7"/>
    <p:sldId id="626" r:id="rId8"/>
    <p:sldId id="627" r:id="rId9"/>
    <p:sldId id="645" r:id="rId10"/>
    <p:sldId id="629" r:id="rId11"/>
    <p:sldId id="630" r:id="rId12"/>
    <p:sldId id="646" r:id="rId13"/>
    <p:sldId id="631" r:id="rId14"/>
    <p:sldId id="633" r:id="rId15"/>
    <p:sldId id="647" r:id="rId16"/>
    <p:sldId id="635" r:id="rId17"/>
    <p:sldId id="636" r:id="rId18"/>
    <p:sldId id="637" r:id="rId19"/>
    <p:sldId id="638" r:id="rId20"/>
    <p:sldId id="639" r:id="rId21"/>
    <p:sldId id="640" r:id="rId22"/>
    <p:sldId id="641" r:id="rId23"/>
    <p:sldId id="642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3" autoAdjust="0"/>
    <p:restoredTop sz="90546" autoAdjust="0"/>
  </p:normalViewPr>
  <p:slideViewPr>
    <p:cSldViewPr>
      <p:cViewPr varScale="1">
        <p:scale>
          <a:sx n="146" d="100"/>
          <a:sy n="146" d="100"/>
        </p:scale>
        <p:origin x="-22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tags" Target="tags/tag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/>
              <a:t>Advanced Pandas – Part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962400"/>
            <a:ext cx="3441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Apply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one: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548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use apply to a new column called Title that</a:t>
            </a:r>
            <a:r>
              <a:rPr lang="fr-FR" dirty="0"/>
              <a:t>’</a:t>
            </a:r>
            <a:r>
              <a:rPr lang="en-US" dirty="0"/>
              <a:t>s stores each passenger’s title (Mr./Mrs.)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63700"/>
            <a:ext cx="79121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4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Apply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one: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839200" cy="5295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56B025-E146-9248-9321-357F48E5B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00199"/>
            <a:ext cx="3219968" cy="161791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1220E11-BAC8-E045-B817-BBCAE08C7510}"/>
              </a:ext>
            </a:extLst>
          </p:cNvPr>
          <p:cNvCxnSpPr>
            <a:cxnSpLocks/>
          </p:cNvCxnSpPr>
          <p:nvPr/>
        </p:nvCxnSpPr>
        <p:spPr>
          <a:xfrm>
            <a:off x="3231466" y="1676400"/>
            <a:ext cx="2407334" cy="3067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74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Apply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one: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839200" cy="5295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56B025-E146-9248-9321-357F48E5B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00199"/>
            <a:ext cx="3219968" cy="161791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1220E11-BAC8-E045-B817-BBCAE08C7510}"/>
              </a:ext>
            </a:extLst>
          </p:cNvPr>
          <p:cNvCxnSpPr>
            <a:cxnSpLocks/>
          </p:cNvCxnSpPr>
          <p:nvPr/>
        </p:nvCxnSpPr>
        <p:spPr>
          <a:xfrm>
            <a:off x="3231466" y="1676400"/>
            <a:ext cx="2407334" cy="533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21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Apply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how we can use apply with a custom function on a data frame: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480300" cy="3581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548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use apply to create a binary column is 1 if the passenger is male and over 60 and 0 otherwise.</a:t>
            </a:r>
          </a:p>
        </p:txBody>
      </p:sp>
    </p:spTree>
    <p:extLst>
      <p:ext uri="{BB962C8B-B14F-4D97-AF65-F5344CB8AC3E}">
        <p14:creationId xmlns:p14="http://schemas.microsoft.com/office/powerpoint/2010/main" val="1424185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Apply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how we can use apply with a custom function on a data frame: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162800" cy="5244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96E24C-D7C2-2446-80B9-E1CA408BE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206" y="1574543"/>
            <a:ext cx="1241897" cy="202778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095B8AD-70F7-FD4C-BDC9-94D8299BD368}"/>
              </a:ext>
            </a:extLst>
          </p:cNvPr>
          <p:cNvCxnSpPr/>
          <p:nvPr/>
        </p:nvCxnSpPr>
        <p:spPr>
          <a:xfrm>
            <a:off x="7043377" y="1905000"/>
            <a:ext cx="0" cy="381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CF4FFA6-6383-2642-9497-5546A4A1A636}"/>
              </a:ext>
            </a:extLst>
          </p:cNvPr>
          <p:cNvCxnSpPr>
            <a:cxnSpLocks/>
          </p:cNvCxnSpPr>
          <p:nvPr/>
        </p:nvCxnSpPr>
        <p:spPr>
          <a:xfrm>
            <a:off x="6019800" y="2286000"/>
            <a:ext cx="103430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4856D0B-EA01-B44F-A901-B6223642E461}"/>
              </a:ext>
            </a:extLst>
          </p:cNvPr>
          <p:cNvCxnSpPr>
            <a:cxnSpLocks/>
          </p:cNvCxnSpPr>
          <p:nvPr/>
        </p:nvCxnSpPr>
        <p:spPr>
          <a:xfrm>
            <a:off x="6019800" y="1905000"/>
            <a:ext cx="103430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C5BC54-5C2C-9D4C-AACB-EB8FEAAE18A5}"/>
              </a:ext>
            </a:extLst>
          </p:cNvPr>
          <p:cNvCxnSpPr/>
          <p:nvPr/>
        </p:nvCxnSpPr>
        <p:spPr>
          <a:xfrm>
            <a:off x="6031006" y="1905000"/>
            <a:ext cx="0" cy="381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C0882068-989F-F44F-9A3A-689C16C6C824}"/>
              </a:ext>
            </a:extLst>
          </p:cNvPr>
          <p:cNvCxnSpPr>
            <a:cxnSpLocks/>
          </p:cNvCxnSpPr>
          <p:nvPr/>
        </p:nvCxnSpPr>
        <p:spPr>
          <a:xfrm>
            <a:off x="2999016" y="1539803"/>
            <a:ext cx="2813190" cy="5556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87E3531-ED54-B246-8719-4B591D886133}"/>
              </a:ext>
            </a:extLst>
          </p:cNvPr>
          <p:cNvSpPr txBox="1"/>
          <p:nvPr/>
        </p:nvSpPr>
        <p:spPr>
          <a:xfrm>
            <a:off x="3429000" y="518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to entire </a:t>
            </a:r>
            <a:r>
              <a:rPr lang="en-US" dirty="0" err="1"/>
              <a:t>dataframe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C443BBD0-2932-1F4C-972F-094FD5A1ECF4}"/>
              </a:ext>
            </a:extLst>
          </p:cNvPr>
          <p:cNvCxnSpPr/>
          <p:nvPr/>
        </p:nvCxnSpPr>
        <p:spPr>
          <a:xfrm flipV="1">
            <a:off x="4648200" y="44958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997BD7-F15A-E74F-9C4D-785C45BE053A}"/>
              </a:ext>
            </a:extLst>
          </p:cNvPr>
          <p:cNvSpPr txBox="1"/>
          <p:nvPr/>
        </p:nvSpPr>
        <p:spPr>
          <a:xfrm>
            <a:off x="6477000" y="5181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to rows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6124B3A4-C4A0-C346-8AE8-30F5CA87240F}"/>
              </a:ext>
            </a:extLst>
          </p:cNvPr>
          <p:cNvCxnSpPr/>
          <p:nvPr/>
        </p:nvCxnSpPr>
        <p:spPr>
          <a:xfrm flipV="1">
            <a:off x="7162800" y="4495800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69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Apply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how we can use apply with a custom function on a data frame: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162800" cy="5244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96E24C-D7C2-2446-80B9-E1CA408BE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206" y="1574543"/>
            <a:ext cx="1241897" cy="202778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095B8AD-70F7-FD4C-BDC9-94D8299BD368}"/>
              </a:ext>
            </a:extLst>
          </p:cNvPr>
          <p:cNvCxnSpPr/>
          <p:nvPr/>
        </p:nvCxnSpPr>
        <p:spPr>
          <a:xfrm>
            <a:off x="7043377" y="2209800"/>
            <a:ext cx="0" cy="381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CF4FFA6-6383-2642-9497-5546A4A1A636}"/>
              </a:ext>
            </a:extLst>
          </p:cNvPr>
          <p:cNvCxnSpPr>
            <a:cxnSpLocks/>
          </p:cNvCxnSpPr>
          <p:nvPr/>
        </p:nvCxnSpPr>
        <p:spPr>
          <a:xfrm>
            <a:off x="6019800" y="2590800"/>
            <a:ext cx="103430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4856D0B-EA01-B44F-A901-B6223642E461}"/>
              </a:ext>
            </a:extLst>
          </p:cNvPr>
          <p:cNvCxnSpPr>
            <a:cxnSpLocks/>
          </p:cNvCxnSpPr>
          <p:nvPr/>
        </p:nvCxnSpPr>
        <p:spPr>
          <a:xfrm>
            <a:off x="6019800" y="2209800"/>
            <a:ext cx="103430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C5BC54-5C2C-9D4C-AACB-EB8FEAAE18A5}"/>
              </a:ext>
            </a:extLst>
          </p:cNvPr>
          <p:cNvCxnSpPr/>
          <p:nvPr/>
        </p:nvCxnSpPr>
        <p:spPr>
          <a:xfrm>
            <a:off x="6031006" y="2209800"/>
            <a:ext cx="0" cy="381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C0882068-989F-F44F-9A3A-689C16C6C824}"/>
              </a:ext>
            </a:extLst>
          </p:cNvPr>
          <p:cNvCxnSpPr>
            <a:cxnSpLocks/>
          </p:cNvCxnSpPr>
          <p:nvPr/>
        </p:nvCxnSpPr>
        <p:spPr>
          <a:xfrm>
            <a:off x="2999016" y="1539803"/>
            <a:ext cx="2944584" cy="8223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6314BD-685C-6046-AC8F-C0A0D97C074F}"/>
              </a:ext>
            </a:extLst>
          </p:cNvPr>
          <p:cNvSpPr txBox="1"/>
          <p:nvPr/>
        </p:nvSpPr>
        <p:spPr>
          <a:xfrm>
            <a:off x="3429000" y="518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to entire </a:t>
            </a:r>
            <a:r>
              <a:rPr lang="en-US" dirty="0" err="1"/>
              <a:t>dataframe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92CCBDF8-A097-B74D-98E5-92C78B8D694A}"/>
              </a:ext>
            </a:extLst>
          </p:cNvPr>
          <p:cNvCxnSpPr/>
          <p:nvPr/>
        </p:nvCxnSpPr>
        <p:spPr>
          <a:xfrm flipV="1">
            <a:off x="4648200" y="44958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ED413BF-0DDD-1A4A-BF2E-28FAD800C79F}"/>
              </a:ext>
            </a:extLst>
          </p:cNvPr>
          <p:cNvSpPr txBox="1"/>
          <p:nvPr/>
        </p:nvSpPr>
        <p:spPr>
          <a:xfrm>
            <a:off x="6477000" y="5181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to rows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766DA55-A523-C442-84EB-9636E53E4737}"/>
              </a:ext>
            </a:extLst>
          </p:cNvPr>
          <p:cNvCxnSpPr/>
          <p:nvPr/>
        </p:nvCxnSpPr>
        <p:spPr>
          <a:xfrm flipV="1">
            <a:off x="7162800" y="4495800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80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Apply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how we can use apply with a custom function on a data frame: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56746"/>
            <a:ext cx="5334000" cy="53012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4267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function </a:t>
            </a:r>
            <a:r>
              <a:rPr lang="en-US" dirty="0" err="1"/>
              <a:t>Old_Man</a:t>
            </a:r>
            <a:r>
              <a:rPr lang="en-US" dirty="0"/>
              <a:t> gets called for each row in the </a:t>
            </a:r>
            <a:r>
              <a:rPr lang="en-US" dirty="0" err="1"/>
              <a:t>dataframe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992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Apply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more 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689100"/>
            <a:ext cx="8724900" cy="3467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548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want to create a new column is embarked plus the first number of the ticket. So, in the first row, this new column should read “Q3” </a:t>
            </a:r>
          </a:p>
        </p:txBody>
      </p:sp>
    </p:spTree>
    <p:extLst>
      <p:ext uri="{BB962C8B-B14F-4D97-AF65-F5344CB8AC3E}">
        <p14:creationId xmlns:p14="http://schemas.microsoft.com/office/powerpoint/2010/main" val="3785098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Apply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more example: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358375" cy="48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90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492" y="0"/>
            <a:ext cx="180477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Iterrows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181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use the </a:t>
            </a:r>
            <a:r>
              <a:rPr lang="en-US" dirty="0" err="1"/>
              <a:t>iterrows</a:t>
            </a:r>
            <a:r>
              <a:rPr lang="en-US" dirty="0"/>
              <a:t>() method to go through the rows of a </a:t>
            </a:r>
            <a:r>
              <a:rPr lang="en-US" dirty="0" err="1"/>
              <a:t>dataframe</a:t>
            </a:r>
            <a:r>
              <a:rPr lang="en-US" dirty="0"/>
              <a:t> using a for loop.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4041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8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0F1A3F-0362-A74D-B608-EB6BF8606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450" y="825500"/>
            <a:ext cx="44831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80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492" y="0"/>
            <a:ext cx="180477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Iterrows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0"/>
            <a:ext cx="5346700" cy="209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990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Returns two loop variables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715000" y="1447800"/>
            <a:ext cx="3810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9200" y="152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of </a:t>
            </a:r>
            <a:r>
              <a:rPr lang="en-US" dirty="0" err="1"/>
              <a:t>df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152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 as series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05000" y="19050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33800" y="190500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873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492" y="0"/>
            <a:ext cx="180477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Iterrows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66800"/>
            <a:ext cx="53975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77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492" y="0"/>
            <a:ext cx="180477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Iterrows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181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create a dictionary where I have an entry for each passenger where the key is the last name and the value is the 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4041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2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492" y="0"/>
            <a:ext cx="180477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Iterrows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76600"/>
            <a:ext cx="8445500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838200"/>
            <a:ext cx="5194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7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Apply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how we can use apply with a custom function on a single column: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480300" cy="3581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548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use apply to create a binary column that is 1 if the passenger is male and 0 if female.</a:t>
            </a:r>
          </a:p>
        </p:txBody>
      </p:sp>
    </p:spTree>
    <p:extLst>
      <p:ext uri="{BB962C8B-B14F-4D97-AF65-F5344CB8AC3E}">
        <p14:creationId xmlns:p14="http://schemas.microsoft.com/office/powerpoint/2010/main" val="297594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Apply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how we can use apply with a custom function on a single column: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7794269" cy="4400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4495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Calls </a:t>
            </a:r>
            <a:r>
              <a:rPr lang="en-US" dirty="0" err="1"/>
              <a:t>Get_Gender_Bool</a:t>
            </a:r>
            <a:r>
              <a:rPr lang="en-US" dirty="0"/>
              <a:t> once for each row.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62600" y="38100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2538BA1-1A16-B14E-A842-58510A68A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283731"/>
            <a:ext cx="1241897" cy="20277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243A5E9-7708-3B44-BE0F-69925A11BB75}"/>
              </a:ext>
            </a:extLst>
          </p:cNvPr>
          <p:cNvCxnSpPr>
            <a:cxnSpLocks/>
          </p:cNvCxnSpPr>
          <p:nvPr/>
        </p:nvCxnSpPr>
        <p:spPr>
          <a:xfrm flipV="1">
            <a:off x="3962401" y="1828800"/>
            <a:ext cx="2514599" cy="76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63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Apply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how we can use apply with a custom function on a single column: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7794269" cy="4400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4495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Calls </a:t>
            </a:r>
            <a:r>
              <a:rPr lang="en-US" dirty="0" err="1"/>
              <a:t>Get_Gender_Bool</a:t>
            </a:r>
            <a:r>
              <a:rPr lang="en-US" dirty="0"/>
              <a:t> once for each row.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62600" y="38100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2538BA1-1A16-B14E-A842-58510A68A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283731"/>
            <a:ext cx="1241897" cy="20277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243A5E9-7708-3B44-BE0F-69925A11BB75}"/>
              </a:ext>
            </a:extLst>
          </p:cNvPr>
          <p:cNvCxnSpPr>
            <a:cxnSpLocks/>
          </p:cNvCxnSpPr>
          <p:nvPr/>
        </p:nvCxnSpPr>
        <p:spPr>
          <a:xfrm>
            <a:off x="3962401" y="1905000"/>
            <a:ext cx="2514599" cy="228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19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Apply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how we can use apply with a custom function on a single column: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7794269" cy="4400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4495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Calls </a:t>
            </a:r>
            <a:r>
              <a:rPr lang="en-US" dirty="0" err="1"/>
              <a:t>Get_Gender_Bool</a:t>
            </a:r>
            <a:r>
              <a:rPr lang="en-US" dirty="0"/>
              <a:t> once for each row.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62600" y="38100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2538BA1-1A16-B14E-A842-58510A68A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283731"/>
            <a:ext cx="1241897" cy="20277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243A5E9-7708-3B44-BE0F-69925A11BB75}"/>
              </a:ext>
            </a:extLst>
          </p:cNvPr>
          <p:cNvCxnSpPr>
            <a:cxnSpLocks/>
          </p:cNvCxnSpPr>
          <p:nvPr/>
        </p:nvCxnSpPr>
        <p:spPr>
          <a:xfrm>
            <a:off x="3962401" y="1905000"/>
            <a:ext cx="2514599" cy="533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3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Apply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how we can use apply with a custom function on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dirty="0"/>
              <a:t>column</a:t>
            </a:r>
            <a:r>
              <a:rPr lang="en-US" altLang="zh-CN" dirty="0"/>
              <a:t>s</a:t>
            </a:r>
            <a:r>
              <a:rPr lang="en-US" dirty="0"/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480300" cy="3581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548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use apply to create a binary column that is the passenger is above 60 years old and 0 otherwise.</a:t>
            </a:r>
          </a:p>
        </p:txBody>
      </p:sp>
    </p:spTree>
    <p:extLst>
      <p:ext uri="{BB962C8B-B14F-4D97-AF65-F5344CB8AC3E}">
        <p14:creationId xmlns:p14="http://schemas.microsoft.com/office/powerpoint/2010/main" val="334117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Apply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how we can use apply with a custom function on a single column: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679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4343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I’ll apply my custom function on the age column.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62600" y="38100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7797FF-6CED-D24B-A66F-C785A1119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283731"/>
            <a:ext cx="1241897" cy="202778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6979A36F-EA48-EC42-A90E-F88FA77A04FC}"/>
              </a:ext>
            </a:extLst>
          </p:cNvPr>
          <p:cNvCxnSpPr>
            <a:cxnSpLocks/>
          </p:cNvCxnSpPr>
          <p:nvPr/>
        </p:nvCxnSpPr>
        <p:spPr>
          <a:xfrm>
            <a:off x="3429000" y="1752600"/>
            <a:ext cx="2667000" cy="76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68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207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Apply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how we can use apply with a custom function on a single column: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679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4343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I’ll apply my custom function on the age column.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62600" y="38100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7797FF-6CED-D24B-A66F-C785A1119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283731"/>
            <a:ext cx="1241897" cy="202778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6979A36F-EA48-EC42-A90E-F88FA77A04FC}"/>
              </a:ext>
            </a:extLst>
          </p:cNvPr>
          <p:cNvCxnSpPr>
            <a:cxnSpLocks/>
          </p:cNvCxnSpPr>
          <p:nvPr/>
        </p:nvCxnSpPr>
        <p:spPr>
          <a:xfrm>
            <a:off x="3429000" y="1752600"/>
            <a:ext cx="2667000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137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85812</TotalTime>
  <Words>481</Words>
  <Application>Microsoft Macintosh PowerPoint</Application>
  <PresentationFormat>On-screen Show (4:3)</PresentationFormat>
  <Paragraphs>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Calibri</vt:lpstr>
      <vt:lpstr>Office Theme</vt:lpstr>
      <vt:lpstr>Advanced Pandas –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Jacob Feldman</cp:lastModifiedBy>
  <cp:revision>825</cp:revision>
  <dcterms:created xsi:type="dcterms:W3CDTF">2015-04-30T01:39:07Z</dcterms:created>
  <dcterms:modified xsi:type="dcterms:W3CDTF">2019-11-18T21:22:33Z</dcterms:modified>
</cp:coreProperties>
</file>